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257" r:id="rId6"/>
    <p:sldId id="278" r:id="rId7"/>
    <p:sldId id="286" r:id="rId8"/>
    <p:sldId id="287" r:id="rId9"/>
    <p:sldId id="288" r:id="rId10"/>
    <p:sldId id="289" r:id="rId11"/>
    <p:sldId id="291" r:id="rId12"/>
    <p:sldId id="290" r:id="rId13"/>
    <p:sldId id="292" r:id="rId14"/>
    <p:sldId id="279" r:id="rId15"/>
    <p:sldId id="258" r:id="rId16"/>
    <p:sldId id="295" r:id="rId17"/>
    <p:sldId id="294" r:id="rId18"/>
    <p:sldId id="296" r:id="rId19"/>
    <p:sldId id="297" r:id="rId20"/>
    <p:sldId id="298" r:id="rId21"/>
    <p:sldId id="299" r:id="rId22"/>
    <p:sldId id="300" r:id="rId23"/>
    <p:sldId id="280" r:id="rId24"/>
    <p:sldId id="281" r:id="rId25"/>
    <p:sldId id="301" r:id="rId26"/>
    <p:sldId id="282" r:id="rId27"/>
    <p:sldId id="302" r:id="rId28"/>
    <p:sldId id="303" r:id="rId29"/>
    <p:sldId id="304" r:id="rId30"/>
    <p:sldId id="306" r:id="rId31"/>
    <p:sldId id="307" r:id="rId32"/>
    <p:sldId id="308" r:id="rId33"/>
    <p:sldId id="309" r:id="rId34"/>
    <p:sldId id="266" r:id="rId35"/>
    <p:sldId id="283" r:id="rId36"/>
    <p:sldId id="284" r:id="rId37"/>
    <p:sldId id="271" r:id="rId38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62CFCB-3AB5-464F-9B5D-E79651AF300C}" v="17" dt="2025-09-15T21:55:47.448"/>
    <p1510:client id="{F794D9CE-4099-402D-A368-546DCD581383}" v="4" dt="2025-09-15T12:03:43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0655" autoAdjust="0"/>
  </p:normalViewPr>
  <p:slideViewPr>
    <p:cSldViewPr snapToGrid="0">
      <p:cViewPr varScale="1">
        <p:scale>
          <a:sx n="80" d="100"/>
          <a:sy n="80" d="100"/>
        </p:scale>
        <p:origin x="978" y="9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lid Salim" userId="4f816253-b3e4-462a-9001-f98ff7581f6b" providerId="ADAL" clId="{747E4A19-81DE-44CB-9657-9438ADE9D88E}"/>
    <pc:docChg chg="undo custSel addSld delSld modSld sldOrd">
      <pc:chgData name="Khalid Salim" userId="4f816253-b3e4-462a-9001-f98ff7581f6b" providerId="ADAL" clId="{747E4A19-81DE-44CB-9657-9438ADE9D88E}" dt="2025-09-15T22:38:33.751" v="1142" actId="20577"/>
      <pc:docMkLst>
        <pc:docMk/>
      </pc:docMkLst>
      <pc:sldChg chg="modSp mod">
        <pc:chgData name="Khalid Salim" userId="4f816253-b3e4-462a-9001-f98ff7581f6b" providerId="ADAL" clId="{747E4A19-81DE-44CB-9657-9438ADE9D88E}" dt="2025-09-15T22:03:18.192" v="568" actId="20577"/>
        <pc:sldMkLst>
          <pc:docMk/>
          <pc:sldMk cId="1713219598" sldId="257"/>
        </pc:sldMkLst>
        <pc:spChg chg="mod">
          <ac:chgData name="Khalid Salim" userId="4f816253-b3e4-462a-9001-f98ff7581f6b" providerId="ADAL" clId="{747E4A19-81DE-44CB-9657-9438ADE9D88E}" dt="2025-09-15T22:03:18.192" v="568" actId="20577"/>
          <ac:spMkLst>
            <pc:docMk/>
            <pc:sldMk cId="1713219598" sldId="257"/>
            <ac:spMk id="3" creationId="{5671D7E5-EF66-4BCD-8DAA-E9061157F0BE}"/>
          </ac:spMkLst>
        </pc:spChg>
      </pc:sldChg>
      <pc:sldChg chg="addSp delSp modSp mod">
        <pc:chgData name="Khalid Salim" userId="4f816253-b3e4-462a-9001-f98ff7581f6b" providerId="ADAL" clId="{747E4A19-81DE-44CB-9657-9438ADE9D88E}" dt="2025-09-15T18:20:01.461" v="174" actId="1076"/>
        <pc:sldMkLst>
          <pc:docMk/>
          <pc:sldMk cId="3571516367" sldId="258"/>
        </pc:sldMkLst>
        <pc:spChg chg="mod">
          <ac:chgData name="Khalid Salim" userId="4f816253-b3e4-462a-9001-f98ff7581f6b" providerId="ADAL" clId="{747E4A19-81DE-44CB-9657-9438ADE9D88E}" dt="2025-09-15T18:18:55.386" v="168" actId="1076"/>
          <ac:spMkLst>
            <pc:docMk/>
            <pc:sldMk cId="3571516367" sldId="258"/>
            <ac:spMk id="2" creationId="{0A32731C-311B-46F7-A865-6C3AF6B09A47}"/>
          </ac:spMkLst>
        </pc:spChg>
        <pc:spChg chg="del">
          <ac:chgData name="Khalid Salim" userId="4f816253-b3e4-462a-9001-f98ff7581f6b" providerId="ADAL" clId="{747E4A19-81DE-44CB-9657-9438ADE9D88E}" dt="2025-09-15T18:19:00.235" v="169" actId="478"/>
          <ac:spMkLst>
            <pc:docMk/>
            <pc:sldMk cId="3571516367" sldId="258"/>
            <ac:spMk id="3" creationId="{9D5232F9-FD00-464A-9F17-619C91AEF8F3}"/>
          </ac:spMkLst>
        </pc:spChg>
        <pc:spChg chg="add del mod">
          <ac:chgData name="Khalid Salim" userId="4f816253-b3e4-462a-9001-f98ff7581f6b" providerId="ADAL" clId="{747E4A19-81DE-44CB-9657-9438ADE9D88E}" dt="2025-09-15T18:19:01.299" v="170" actId="478"/>
          <ac:spMkLst>
            <pc:docMk/>
            <pc:sldMk cId="3571516367" sldId="258"/>
            <ac:spMk id="5" creationId="{9AE06F32-037D-C6B6-01D2-4E6A2E59926A}"/>
          </ac:spMkLst>
        </pc:spChg>
        <pc:picChg chg="add mod">
          <ac:chgData name="Khalid Salim" userId="4f816253-b3e4-462a-9001-f98ff7581f6b" providerId="ADAL" clId="{747E4A19-81DE-44CB-9657-9438ADE9D88E}" dt="2025-09-15T18:20:01.461" v="174" actId="1076"/>
          <ac:picMkLst>
            <pc:docMk/>
            <pc:sldMk cId="3571516367" sldId="258"/>
            <ac:picMk id="7" creationId="{A9734EA5-DD57-53BC-17C2-8D5FA2602AA3}"/>
          </ac:picMkLst>
        </pc:picChg>
      </pc:sldChg>
      <pc:sldChg chg="addSp delSp modSp mod">
        <pc:chgData name="Khalid Salim" userId="4f816253-b3e4-462a-9001-f98ff7581f6b" providerId="ADAL" clId="{747E4A19-81DE-44CB-9657-9438ADE9D88E}" dt="2025-09-15T22:15:41.718" v="584" actId="478"/>
        <pc:sldMkLst>
          <pc:docMk/>
          <pc:sldMk cId="1742861620" sldId="266"/>
        </pc:sldMkLst>
        <pc:spChg chg="mod">
          <ac:chgData name="Khalid Salim" userId="4f816253-b3e4-462a-9001-f98ff7581f6b" providerId="ADAL" clId="{747E4A19-81DE-44CB-9657-9438ADE9D88E}" dt="2025-09-15T22:15:34.494" v="582" actId="20577"/>
          <ac:spMkLst>
            <pc:docMk/>
            <pc:sldMk cId="1742861620" sldId="266"/>
            <ac:spMk id="2" creationId="{4518FC28-E0BD-4387-B8BE-9965D1A57FF1}"/>
          </ac:spMkLst>
        </pc:spChg>
        <pc:spChg chg="del">
          <ac:chgData name="Khalid Salim" userId="4f816253-b3e4-462a-9001-f98ff7581f6b" providerId="ADAL" clId="{747E4A19-81DE-44CB-9657-9438ADE9D88E}" dt="2025-09-15T22:15:39.744" v="583" actId="478"/>
          <ac:spMkLst>
            <pc:docMk/>
            <pc:sldMk cId="1742861620" sldId="266"/>
            <ac:spMk id="3" creationId="{FED19BCA-B61F-4EA6-A1FB-CCA3BD8506FB}"/>
          </ac:spMkLst>
        </pc:spChg>
        <pc:spChg chg="add mod">
          <ac:chgData name="Khalid Salim" userId="4f816253-b3e4-462a-9001-f98ff7581f6b" providerId="ADAL" clId="{747E4A19-81DE-44CB-9657-9438ADE9D88E}" dt="2025-09-15T22:15:39.744" v="583" actId="478"/>
          <ac:spMkLst>
            <pc:docMk/>
            <pc:sldMk cId="1742861620" sldId="266"/>
            <ac:spMk id="5" creationId="{51F65951-E72B-D7E8-AA79-13EB8E7E9269}"/>
          </ac:spMkLst>
        </pc:spChg>
        <pc:spChg chg="add mod">
          <ac:chgData name="Khalid Salim" userId="4f816253-b3e4-462a-9001-f98ff7581f6b" providerId="ADAL" clId="{747E4A19-81DE-44CB-9657-9438ADE9D88E}" dt="2025-09-15T22:15:41.718" v="584" actId="478"/>
          <ac:spMkLst>
            <pc:docMk/>
            <pc:sldMk cId="1742861620" sldId="266"/>
            <ac:spMk id="8" creationId="{36B8F3AB-8AA0-0B64-D1DE-A049C4D28A40}"/>
          </ac:spMkLst>
        </pc:spChg>
        <pc:picChg chg="del">
          <ac:chgData name="Khalid Salim" userId="4f816253-b3e4-462a-9001-f98ff7581f6b" providerId="ADAL" clId="{747E4A19-81DE-44CB-9657-9438ADE9D88E}" dt="2025-09-15T22:15:41.718" v="584" actId="478"/>
          <ac:picMkLst>
            <pc:docMk/>
            <pc:sldMk cId="1742861620" sldId="266"/>
            <ac:picMk id="47" creationId="{F55BC7A4-EE4B-7EFC-C325-408D66C3CBA7}"/>
          </ac:picMkLst>
        </pc:picChg>
      </pc:sldChg>
      <pc:sldChg chg="modSp mod">
        <pc:chgData name="Khalid Salim" userId="4f816253-b3e4-462a-9001-f98ff7581f6b" providerId="ADAL" clId="{747E4A19-81DE-44CB-9657-9438ADE9D88E}" dt="2025-09-15T22:38:33.751" v="1142" actId="20577"/>
        <pc:sldMkLst>
          <pc:docMk/>
          <pc:sldMk cId="1969787568" sldId="271"/>
        </pc:sldMkLst>
        <pc:spChg chg="mod">
          <ac:chgData name="Khalid Salim" userId="4f816253-b3e4-462a-9001-f98ff7581f6b" providerId="ADAL" clId="{747E4A19-81DE-44CB-9657-9438ADE9D88E}" dt="2025-09-15T22:38:33.751" v="1142" actId="20577"/>
          <ac:spMkLst>
            <pc:docMk/>
            <pc:sldMk cId="1969787568" sldId="271"/>
            <ac:spMk id="3" creationId="{AF64C29E-DF30-4DC6-AB95-2016F9A703B6}"/>
          </ac:spMkLst>
        </pc:spChg>
      </pc:sldChg>
      <pc:sldChg chg="modSp mod">
        <pc:chgData name="Khalid Salim" userId="4f816253-b3e4-462a-9001-f98ff7581f6b" providerId="ADAL" clId="{747E4A19-81DE-44CB-9657-9438ADE9D88E}" dt="2025-09-15T18:18:18.838" v="158" actId="20577"/>
        <pc:sldMkLst>
          <pc:docMk/>
          <pc:sldMk cId="2241459136" sldId="279"/>
        </pc:sldMkLst>
        <pc:spChg chg="mod">
          <ac:chgData name="Khalid Salim" userId="4f816253-b3e4-462a-9001-f98ff7581f6b" providerId="ADAL" clId="{747E4A19-81DE-44CB-9657-9438ADE9D88E}" dt="2025-09-15T18:18:18.838" v="158" actId="20577"/>
          <ac:spMkLst>
            <pc:docMk/>
            <pc:sldMk cId="2241459136" sldId="279"/>
            <ac:spMk id="2" creationId="{818AFA5E-469B-2BFC-9D4E-BD1EC6E48CA0}"/>
          </ac:spMkLst>
        </pc:spChg>
      </pc:sldChg>
      <pc:sldChg chg="modSp mod">
        <pc:chgData name="Khalid Salim" userId="4f816253-b3e4-462a-9001-f98ff7581f6b" providerId="ADAL" clId="{747E4A19-81DE-44CB-9657-9438ADE9D88E}" dt="2025-09-15T18:31:47.584" v="305" actId="20577"/>
        <pc:sldMkLst>
          <pc:docMk/>
          <pc:sldMk cId="334696707" sldId="280"/>
        </pc:sldMkLst>
        <pc:spChg chg="mod">
          <ac:chgData name="Khalid Salim" userId="4f816253-b3e4-462a-9001-f98ff7581f6b" providerId="ADAL" clId="{747E4A19-81DE-44CB-9657-9438ADE9D88E}" dt="2025-09-15T18:31:47.584" v="305" actId="20577"/>
          <ac:spMkLst>
            <pc:docMk/>
            <pc:sldMk cId="334696707" sldId="280"/>
            <ac:spMk id="2" creationId="{566C97BE-403B-122E-90D1-2788978A0B6F}"/>
          </ac:spMkLst>
        </pc:spChg>
      </pc:sldChg>
      <pc:sldChg chg="addSp delSp modSp mod">
        <pc:chgData name="Khalid Salim" userId="4f816253-b3e4-462a-9001-f98ff7581f6b" providerId="ADAL" clId="{747E4A19-81DE-44CB-9657-9438ADE9D88E}" dt="2025-09-15T18:33:47.717" v="340" actId="14100"/>
        <pc:sldMkLst>
          <pc:docMk/>
          <pc:sldMk cId="103458723" sldId="281"/>
        </pc:sldMkLst>
        <pc:spChg chg="mod">
          <ac:chgData name="Khalid Salim" userId="4f816253-b3e4-462a-9001-f98ff7581f6b" providerId="ADAL" clId="{747E4A19-81DE-44CB-9657-9438ADE9D88E}" dt="2025-09-15T18:33:38.589" v="337" actId="14100"/>
          <ac:spMkLst>
            <pc:docMk/>
            <pc:sldMk cId="103458723" sldId="281"/>
            <ac:spMk id="2" creationId="{A95E2E6A-35EC-1B8E-0FD7-8C67870ACA64}"/>
          </ac:spMkLst>
        </pc:spChg>
        <pc:spChg chg="add del mod">
          <ac:chgData name="Khalid Salim" userId="4f816253-b3e4-462a-9001-f98ff7581f6b" providerId="ADAL" clId="{747E4A19-81DE-44CB-9657-9438ADE9D88E}" dt="2025-09-15T18:32:41.518" v="327" actId="478"/>
          <ac:spMkLst>
            <pc:docMk/>
            <pc:sldMk cId="103458723" sldId="281"/>
            <ac:spMk id="4" creationId="{26A9FA95-8F5E-F0F9-624E-DBDE8D42265B}"/>
          </ac:spMkLst>
        </pc:spChg>
        <pc:spChg chg="add del mod">
          <ac:chgData name="Khalid Salim" userId="4f816253-b3e4-462a-9001-f98ff7581f6b" providerId="ADAL" clId="{747E4A19-81DE-44CB-9657-9438ADE9D88E}" dt="2025-09-15T18:32:45.715" v="328" actId="478"/>
          <ac:spMkLst>
            <pc:docMk/>
            <pc:sldMk cId="103458723" sldId="281"/>
            <ac:spMk id="6" creationId="{1A450F2E-43D7-4455-FB6D-BA777C03B6D9}"/>
          </ac:spMkLst>
        </pc:spChg>
        <pc:spChg chg="del">
          <ac:chgData name="Khalid Salim" userId="4f816253-b3e4-462a-9001-f98ff7581f6b" providerId="ADAL" clId="{747E4A19-81DE-44CB-9657-9438ADE9D88E}" dt="2025-09-15T18:32:45.715" v="328" actId="478"/>
          <ac:spMkLst>
            <pc:docMk/>
            <pc:sldMk cId="103458723" sldId="281"/>
            <ac:spMk id="8" creationId="{8F44A959-C2BB-9170-C99C-1A2EDB71B994}"/>
          </ac:spMkLst>
        </pc:spChg>
        <pc:spChg chg="add del mod">
          <ac:chgData name="Khalid Salim" userId="4f816253-b3e4-462a-9001-f98ff7581f6b" providerId="ADAL" clId="{747E4A19-81DE-44CB-9657-9438ADE9D88E}" dt="2025-09-15T18:32:48.018" v="329" actId="478"/>
          <ac:spMkLst>
            <pc:docMk/>
            <pc:sldMk cId="103458723" sldId="281"/>
            <ac:spMk id="9" creationId="{F8FBB438-5762-D7AD-35CF-B99852F94325}"/>
          </ac:spMkLst>
        </pc:spChg>
        <pc:spChg chg="add del mod">
          <ac:chgData name="Khalid Salim" userId="4f816253-b3e4-462a-9001-f98ff7581f6b" providerId="ADAL" clId="{747E4A19-81DE-44CB-9657-9438ADE9D88E}" dt="2025-09-15T18:32:49.840" v="330" actId="478"/>
          <ac:spMkLst>
            <pc:docMk/>
            <pc:sldMk cId="103458723" sldId="281"/>
            <ac:spMk id="11" creationId="{1B62852B-5255-D693-18F7-C997483FA521}"/>
          </ac:spMkLst>
        </pc:spChg>
        <pc:spChg chg="del">
          <ac:chgData name="Khalid Salim" userId="4f816253-b3e4-462a-9001-f98ff7581f6b" providerId="ADAL" clId="{747E4A19-81DE-44CB-9657-9438ADE9D88E}" dt="2025-09-15T18:32:37.172" v="326" actId="478"/>
          <ac:spMkLst>
            <pc:docMk/>
            <pc:sldMk cId="103458723" sldId="281"/>
            <ac:spMk id="12" creationId="{554B61B9-26F6-B304-92CD-03053DAAF2A8}"/>
          </ac:spMkLst>
        </pc:spChg>
        <pc:spChg chg="del">
          <ac:chgData name="Khalid Salim" userId="4f816253-b3e4-462a-9001-f98ff7581f6b" providerId="ADAL" clId="{747E4A19-81DE-44CB-9657-9438ADE9D88E}" dt="2025-09-15T18:32:41.518" v="327" actId="478"/>
          <ac:spMkLst>
            <pc:docMk/>
            <pc:sldMk cId="103458723" sldId="281"/>
            <ac:spMk id="14" creationId="{CB9F9E8B-42CD-AC26-AFC9-F1F66695693B}"/>
          </ac:spMkLst>
        </pc:spChg>
        <pc:spChg chg="del">
          <ac:chgData name="Khalid Salim" userId="4f816253-b3e4-462a-9001-f98ff7581f6b" providerId="ADAL" clId="{747E4A19-81DE-44CB-9657-9438ADE9D88E}" dt="2025-09-15T18:32:45.715" v="328" actId="478"/>
          <ac:spMkLst>
            <pc:docMk/>
            <pc:sldMk cId="103458723" sldId="281"/>
            <ac:spMk id="35" creationId="{EDBE6233-75E9-40D1-968F-58CA9AD0FF50}"/>
          </ac:spMkLst>
        </pc:spChg>
        <pc:spChg chg="del">
          <ac:chgData name="Khalid Salim" userId="4f816253-b3e4-462a-9001-f98ff7581f6b" providerId="ADAL" clId="{747E4A19-81DE-44CB-9657-9438ADE9D88E}" dt="2025-09-15T18:32:45.715" v="328" actId="478"/>
          <ac:spMkLst>
            <pc:docMk/>
            <pc:sldMk cId="103458723" sldId="281"/>
            <ac:spMk id="50" creationId="{8F6B2AE9-DDE4-FD99-A235-3B39EEE21481}"/>
          </ac:spMkLst>
        </pc:spChg>
        <pc:picChg chg="add mod">
          <ac:chgData name="Khalid Salim" userId="4f816253-b3e4-462a-9001-f98ff7581f6b" providerId="ADAL" clId="{747E4A19-81DE-44CB-9657-9438ADE9D88E}" dt="2025-09-15T18:33:47.717" v="340" actId="14100"/>
          <ac:picMkLst>
            <pc:docMk/>
            <pc:sldMk cId="103458723" sldId="281"/>
            <ac:picMk id="15" creationId="{BA8F72A4-957E-57D1-73D3-976CFDE21F5D}"/>
          </ac:picMkLst>
        </pc:picChg>
      </pc:sldChg>
      <pc:sldChg chg="addSp delSp modSp mod">
        <pc:chgData name="Khalid Salim" userId="4f816253-b3e4-462a-9001-f98ff7581f6b" providerId="ADAL" clId="{747E4A19-81DE-44CB-9657-9438ADE9D88E}" dt="2025-09-15T20:12:29.123" v="428" actId="1076"/>
        <pc:sldMkLst>
          <pc:docMk/>
          <pc:sldMk cId="636929804" sldId="282"/>
        </pc:sldMkLst>
        <pc:spChg chg="mod">
          <ac:chgData name="Khalid Salim" userId="4f816253-b3e4-462a-9001-f98ff7581f6b" providerId="ADAL" clId="{747E4A19-81DE-44CB-9657-9438ADE9D88E}" dt="2025-09-15T20:12:01.861" v="419" actId="20577"/>
          <ac:spMkLst>
            <pc:docMk/>
            <pc:sldMk cId="636929804" sldId="282"/>
            <ac:spMk id="2" creationId="{8B27D9B3-B64F-656A-0D99-161A6C0F518F}"/>
          </ac:spMkLst>
        </pc:spChg>
        <pc:spChg chg="add del mod">
          <ac:chgData name="Khalid Salim" userId="4f816253-b3e4-462a-9001-f98ff7581f6b" providerId="ADAL" clId="{747E4A19-81DE-44CB-9657-9438ADE9D88E}" dt="2025-09-15T20:12:14.415" v="423" actId="478"/>
          <ac:spMkLst>
            <pc:docMk/>
            <pc:sldMk cId="636929804" sldId="282"/>
            <ac:spMk id="4" creationId="{8C29DAE0-C182-8562-B39C-3A76E547B13C}"/>
          </ac:spMkLst>
        </pc:spChg>
        <pc:spChg chg="add del mod">
          <ac:chgData name="Khalid Salim" userId="4f816253-b3e4-462a-9001-f98ff7581f6b" providerId="ADAL" clId="{747E4A19-81DE-44CB-9657-9438ADE9D88E}" dt="2025-09-15T20:12:13.336" v="422" actId="478"/>
          <ac:spMkLst>
            <pc:docMk/>
            <pc:sldMk cId="636929804" sldId="282"/>
            <ac:spMk id="6" creationId="{3F7C22E2-FF2C-B281-79D1-EDFFF6C89007}"/>
          </ac:spMkLst>
        </pc:spChg>
        <pc:spChg chg="add del mod">
          <ac:chgData name="Khalid Salim" userId="4f816253-b3e4-462a-9001-f98ff7581f6b" providerId="ADAL" clId="{747E4A19-81DE-44CB-9657-9438ADE9D88E}" dt="2025-09-15T20:12:15.339" v="424" actId="478"/>
          <ac:spMkLst>
            <pc:docMk/>
            <pc:sldMk cId="636929804" sldId="282"/>
            <ac:spMk id="8" creationId="{60E2419D-DCCF-2E1F-BD56-E51081F0EBAC}"/>
          </ac:spMkLst>
        </pc:spChg>
        <pc:spChg chg="add del mod">
          <ac:chgData name="Khalid Salim" userId="4f816253-b3e4-462a-9001-f98ff7581f6b" providerId="ADAL" clId="{747E4A19-81DE-44CB-9657-9438ADE9D88E}" dt="2025-09-15T20:12:09.248" v="421" actId="478"/>
          <ac:spMkLst>
            <pc:docMk/>
            <pc:sldMk cId="636929804" sldId="282"/>
            <ac:spMk id="10" creationId="{45F950F1-3BD4-DF18-AB89-5BD8295B709E}"/>
          </ac:spMkLst>
        </pc:spChg>
        <pc:spChg chg="del">
          <ac:chgData name="Khalid Salim" userId="4f816253-b3e4-462a-9001-f98ff7581f6b" providerId="ADAL" clId="{747E4A19-81DE-44CB-9657-9438ADE9D88E}" dt="2025-09-15T20:12:07.139" v="420" actId="478"/>
          <ac:spMkLst>
            <pc:docMk/>
            <pc:sldMk cId="636929804" sldId="282"/>
            <ac:spMk id="13" creationId="{7E5B6E40-3A7D-ACF7-AA38-25977D322D81}"/>
          </ac:spMkLst>
        </pc:spChg>
        <pc:spChg chg="del">
          <ac:chgData name="Khalid Salim" userId="4f816253-b3e4-462a-9001-f98ff7581f6b" providerId="ADAL" clId="{747E4A19-81DE-44CB-9657-9438ADE9D88E}" dt="2025-09-15T20:12:07.139" v="420" actId="478"/>
          <ac:spMkLst>
            <pc:docMk/>
            <pc:sldMk cId="636929804" sldId="282"/>
            <ac:spMk id="14" creationId="{5112969F-EB84-49D5-7100-1FB28870FB30}"/>
          </ac:spMkLst>
        </pc:spChg>
        <pc:spChg chg="del">
          <ac:chgData name="Khalid Salim" userId="4f816253-b3e4-462a-9001-f98ff7581f6b" providerId="ADAL" clId="{747E4A19-81DE-44CB-9657-9438ADE9D88E}" dt="2025-09-15T20:12:07.139" v="420" actId="478"/>
          <ac:spMkLst>
            <pc:docMk/>
            <pc:sldMk cId="636929804" sldId="282"/>
            <ac:spMk id="15" creationId="{A536BD54-EFA1-25A2-9F04-4F22C36E2A5D}"/>
          </ac:spMkLst>
        </pc:spChg>
        <pc:spChg chg="del">
          <ac:chgData name="Khalid Salim" userId="4f816253-b3e4-462a-9001-f98ff7581f6b" providerId="ADAL" clId="{747E4A19-81DE-44CB-9657-9438ADE9D88E}" dt="2025-09-15T20:12:07.139" v="420" actId="478"/>
          <ac:spMkLst>
            <pc:docMk/>
            <pc:sldMk cId="636929804" sldId="282"/>
            <ac:spMk id="36" creationId="{E71298F0-74F1-FECA-0F02-495F9A2EBA7B}"/>
          </ac:spMkLst>
        </pc:spChg>
        <pc:picChg chg="add mod">
          <ac:chgData name="Khalid Salim" userId="4f816253-b3e4-462a-9001-f98ff7581f6b" providerId="ADAL" clId="{747E4A19-81DE-44CB-9657-9438ADE9D88E}" dt="2025-09-15T20:12:29.123" v="428" actId="1076"/>
          <ac:picMkLst>
            <pc:docMk/>
            <pc:sldMk cId="636929804" sldId="282"/>
            <ac:picMk id="12" creationId="{87564C9C-536D-D5EC-DC66-F334DF525F26}"/>
          </ac:picMkLst>
        </pc:picChg>
      </pc:sldChg>
      <pc:sldChg chg="addSp delSp modSp mod">
        <pc:chgData name="Khalid Salim" userId="4f816253-b3e4-462a-9001-f98ff7581f6b" providerId="ADAL" clId="{747E4A19-81DE-44CB-9657-9438ADE9D88E}" dt="2025-09-15T22:17:32.340" v="601" actId="1076"/>
        <pc:sldMkLst>
          <pc:docMk/>
          <pc:sldMk cId="1658164610" sldId="283"/>
        </pc:sldMkLst>
        <pc:spChg chg="mod">
          <ac:chgData name="Khalid Salim" userId="4f816253-b3e4-462a-9001-f98ff7581f6b" providerId="ADAL" clId="{747E4A19-81DE-44CB-9657-9438ADE9D88E}" dt="2025-09-15T22:16:30.863" v="597" actId="14100"/>
          <ac:spMkLst>
            <pc:docMk/>
            <pc:sldMk cId="1658164610" sldId="283"/>
            <ac:spMk id="3" creationId="{4321055C-5E33-5D21-2A6E-21827FA88ED3}"/>
          </ac:spMkLst>
        </pc:spChg>
        <pc:spChg chg="add del mod">
          <ac:chgData name="Khalid Salim" userId="4f816253-b3e4-462a-9001-f98ff7581f6b" providerId="ADAL" clId="{747E4A19-81DE-44CB-9657-9438ADE9D88E}" dt="2025-09-15T22:16:19.403" v="586" actId="478"/>
          <ac:spMkLst>
            <pc:docMk/>
            <pc:sldMk cId="1658164610" sldId="283"/>
            <ac:spMk id="4" creationId="{962A9789-83EA-5F42-D04E-B9AD5183309B}"/>
          </ac:spMkLst>
        </pc:spChg>
        <pc:spChg chg="del">
          <ac:chgData name="Khalid Salim" userId="4f816253-b3e4-462a-9001-f98ff7581f6b" providerId="ADAL" clId="{747E4A19-81DE-44CB-9657-9438ADE9D88E}" dt="2025-09-15T22:16:34.571" v="598" actId="478"/>
          <ac:spMkLst>
            <pc:docMk/>
            <pc:sldMk cId="1658164610" sldId="283"/>
            <ac:spMk id="6" creationId="{B587B122-1579-FDB8-443B-F05E622163C3}"/>
          </ac:spMkLst>
        </pc:spChg>
        <pc:spChg chg="add del mod">
          <ac:chgData name="Khalid Salim" userId="4f816253-b3e4-462a-9001-f98ff7581f6b" providerId="ADAL" clId="{747E4A19-81DE-44CB-9657-9438ADE9D88E}" dt="2025-09-15T22:16:35.635" v="599" actId="478"/>
          <ac:spMkLst>
            <pc:docMk/>
            <pc:sldMk cId="1658164610" sldId="283"/>
            <ac:spMk id="8" creationId="{20C93CCE-6FA7-E98E-9D5B-BCD2E89DC98F}"/>
          </ac:spMkLst>
        </pc:spChg>
        <pc:graphicFrameChg chg="del">
          <ac:chgData name="Khalid Salim" userId="4f816253-b3e4-462a-9001-f98ff7581f6b" providerId="ADAL" clId="{747E4A19-81DE-44CB-9657-9438ADE9D88E}" dt="2025-09-15T22:16:18.225" v="585" actId="478"/>
          <ac:graphicFrameMkLst>
            <pc:docMk/>
            <pc:sldMk cId="1658164610" sldId="283"/>
            <ac:graphicFrameMk id="10" creationId="{98ED67AF-B48B-F5F8-E2FD-1C98C42C4D54}"/>
          </ac:graphicFrameMkLst>
        </pc:graphicFrameChg>
        <pc:picChg chg="add mod">
          <ac:chgData name="Khalid Salim" userId="4f816253-b3e4-462a-9001-f98ff7581f6b" providerId="ADAL" clId="{747E4A19-81DE-44CB-9657-9438ADE9D88E}" dt="2025-09-15T22:17:32.340" v="601" actId="1076"/>
          <ac:picMkLst>
            <pc:docMk/>
            <pc:sldMk cId="1658164610" sldId="283"/>
            <ac:picMk id="11" creationId="{1F18A951-7C30-75F0-6902-38937D8EC2F8}"/>
          </ac:picMkLst>
        </pc:picChg>
      </pc:sldChg>
      <pc:sldChg chg="addSp delSp modSp mod">
        <pc:chgData name="Khalid Salim" userId="4f816253-b3e4-462a-9001-f98ff7581f6b" providerId="ADAL" clId="{747E4A19-81DE-44CB-9657-9438ADE9D88E}" dt="2025-09-15T22:38:17.245" v="1125" actId="20577"/>
        <pc:sldMkLst>
          <pc:docMk/>
          <pc:sldMk cId="2403577982" sldId="284"/>
        </pc:sldMkLst>
        <pc:spChg chg="add del mod">
          <ac:chgData name="Khalid Salim" userId="4f816253-b3e4-462a-9001-f98ff7581f6b" providerId="ADAL" clId="{747E4A19-81DE-44CB-9657-9438ADE9D88E}" dt="2025-09-15T22:34:54.924" v="627" actId="478"/>
          <ac:spMkLst>
            <pc:docMk/>
            <pc:sldMk cId="2403577982" sldId="284"/>
            <ac:spMk id="3" creationId="{50755E71-18EA-71EC-EA2F-A6DC5C27FC6C}"/>
          </ac:spMkLst>
        </pc:spChg>
        <pc:spChg chg="add del mod">
          <ac:chgData name="Khalid Salim" userId="4f816253-b3e4-462a-9001-f98ff7581f6b" providerId="ADAL" clId="{747E4A19-81DE-44CB-9657-9438ADE9D88E}" dt="2025-09-15T22:34:59.328" v="629" actId="478"/>
          <ac:spMkLst>
            <pc:docMk/>
            <pc:sldMk cId="2403577982" sldId="284"/>
            <ac:spMk id="5" creationId="{C26A72DC-44E0-0D5C-EC32-3B8542211F28}"/>
          </ac:spMkLst>
        </pc:spChg>
        <pc:spChg chg="del">
          <ac:chgData name="Khalid Salim" userId="4f816253-b3e4-462a-9001-f98ff7581f6b" providerId="ADAL" clId="{747E4A19-81DE-44CB-9657-9438ADE9D88E}" dt="2025-09-15T22:35:06.654" v="630" actId="478"/>
          <ac:spMkLst>
            <pc:docMk/>
            <pc:sldMk cId="2403577982" sldId="284"/>
            <ac:spMk id="6" creationId="{D2E1CF79-4FDC-8CAF-CC16-E309A2C49758}"/>
          </ac:spMkLst>
        </pc:spChg>
        <pc:spChg chg="add del mod">
          <ac:chgData name="Khalid Salim" userId="4f816253-b3e4-462a-9001-f98ff7581f6b" providerId="ADAL" clId="{747E4A19-81DE-44CB-9657-9438ADE9D88E}" dt="2025-09-15T22:35:07.627" v="631" actId="478"/>
          <ac:spMkLst>
            <pc:docMk/>
            <pc:sldMk cId="2403577982" sldId="284"/>
            <ac:spMk id="8" creationId="{004D2997-6664-03A2-694F-8550DCCA5ABA}"/>
          </ac:spMkLst>
        </pc:spChg>
        <pc:spChg chg="mod">
          <ac:chgData name="Khalid Salim" userId="4f816253-b3e4-462a-9001-f98ff7581f6b" providerId="ADAL" clId="{747E4A19-81DE-44CB-9657-9438ADE9D88E}" dt="2025-09-15T22:34:47.063" v="625" actId="20577"/>
          <ac:spMkLst>
            <pc:docMk/>
            <pc:sldMk cId="2403577982" sldId="284"/>
            <ac:spMk id="17" creationId="{09140014-73D5-419B-8867-972BB18D52D4}"/>
          </ac:spMkLst>
        </pc:spChg>
        <pc:spChg chg="mod">
          <ac:chgData name="Khalid Salim" userId="4f816253-b3e4-462a-9001-f98ff7581f6b" providerId="ADAL" clId="{747E4A19-81DE-44CB-9657-9438ADE9D88E}" dt="2025-09-15T22:38:17.245" v="1125" actId="20577"/>
          <ac:spMkLst>
            <pc:docMk/>
            <pc:sldMk cId="2403577982" sldId="284"/>
            <ac:spMk id="20" creationId="{33D8731E-4977-402E-8BFD-895B4D0544CC}"/>
          </ac:spMkLst>
        </pc:spChg>
        <pc:spChg chg="del">
          <ac:chgData name="Khalid Salim" userId="4f816253-b3e4-462a-9001-f98ff7581f6b" providerId="ADAL" clId="{747E4A19-81DE-44CB-9657-9438ADE9D88E}" dt="2025-09-15T22:34:57.460" v="628" actId="478"/>
          <ac:spMkLst>
            <pc:docMk/>
            <pc:sldMk cId="2403577982" sldId="284"/>
            <ac:spMk id="34" creationId="{AE07A905-8B37-D13F-25D3-1D3BCDB86B0B}"/>
          </ac:spMkLst>
        </pc:spChg>
        <pc:spChg chg="del">
          <ac:chgData name="Khalid Salim" userId="4f816253-b3e4-462a-9001-f98ff7581f6b" providerId="ADAL" clId="{747E4A19-81DE-44CB-9657-9438ADE9D88E}" dt="2025-09-15T22:34:51.903" v="626" actId="478"/>
          <ac:spMkLst>
            <pc:docMk/>
            <pc:sldMk cId="2403577982" sldId="284"/>
            <ac:spMk id="35" creationId="{4E9A764F-6B65-050E-E561-82F77339D164}"/>
          </ac:spMkLst>
        </pc:spChg>
      </pc:sldChg>
      <pc:sldChg chg="del">
        <pc:chgData name="Khalid Salim" userId="4f816253-b3e4-462a-9001-f98ff7581f6b" providerId="ADAL" clId="{747E4A19-81DE-44CB-9657-9438ADE9D88E}" dt="2025-09-15T22:38:23.079" v="1126" actId="47"/>
        <pc:sldMkLst>
          <pc:docMk/>
          <pc:sldMk cId="2791821786" sldId="285"/>
        </pc:sldMkLst>
      </pc:sldChg>
      <pc:sldChg chg="addSp delSp modSp add mod">
        <pc:chgData name="Khalid Salim" userId="4f816253-b3e4-462a-9001-f98ff7581f6b" providerId="ADAL" clId="{747E4A19-81DE-44CB-9657-9438ADE9D88E}" dt="2025-09-15T16:41:07.169" v="143" actId="14100"/>
        <pc:sldMkLst>
          <pc:docMk/>
          <pc:sldMk cId="337264516" sldId="293"/>
        </pc:sldMkLst>
        <pc:spChg chg="del">
          <ac:chgData name="Khalid Salim" userId="4f816253-b3e4-462a-9001-f98ff7581f6b" providerId="ADAL" clId="{747E4A19-81DE-44CB-9657-9438ADE9D88E}" dt="2025-09-15T16:40:29.795" v="134" actId="478"/>
          <ac:spMkLst>
            <pc:docMk/>
            <pc:sldMk cId="337264516" sldId="293"/>
            <ac:spMk id="2" creationId="{1BEF5859-10C9-4588-9727-B9362E26C29D}"/>
          </ac:spMkLst>
        </pc:spChg>
        <pc:spChg chg="del">
          <ac:chgData name="Khalid Salim" userId="4f816253-b3e4-462a-9001-f98ff7581f6b" providerId="ADAL" clId="{747E4A19-81DE-44CB-9657-9438ADE9D88E}" dt="2025-09-15T16:40:34.606" v="136" actId="478"/>
          <ac:spMkLst>
            <pc:docMk/>
            <pc:sldMk cId="337264516" sldId="293"/>
            <ac:spMk id="3" creationId="{5671D7E5-EF66-4BCD-8DAA-E9061157F0BE}"/>
          </ac:spMkLst>
        </pc:spChg>
        <pc:spChg chg="add del mod">
          <ac:chgData name="Khalid Salim" userId="4f816253-b3e4-462a-9001-f98ff7581f6b" providerId="ADAL" clId="{747E4A19-81DE-44CB-9657-9438ADE9D88E}" dt="2025-09-15T16:40:32.445" v="135" actId="478"/>
          <ac:spMkLst>
            <pc:docMk/>
            <pc:sldMk cId="337264516" sldId="293"/>
            <ac:spMk id="6" creationId="{0E3EF529-FD09-B0E5-2D23-A888DB28AF90}"/>
          </ac:spMkLst>
        </pc:spChg>
        <pc:spChg chg="add del mod">
          <ac:chgData name="Khalid Salim" userId="4f816253-b3e4-462a-9001-f98ff7581f6b" providerId="ADAL" clId="{747E4A19-81DE-44CB-9657-9438ADE9D88E}" dt="2025-09-15T16:40:46.498" v="137" actId="931"/>
          <ac:spMkLst>
            <pc:docMk/>
            <pc:sldMk cId="337264516" sldId="293"/>
            <ac:spMk id="8" creationId="{0CA685FA-E5EB-21DE-B91D-2C73A3846400}"/>
          </ac:spMkLst>
        </pc:spChg>
        <pc:picChg chg="add mod">
          <ac:chgData name="Khalid Salim" userId="4f816253-b3e4-462a-9001-f98ff7581f6b" providerId="ADAL" clId="{747E4A19-81DE-44CB-9657-9438ADE9D88E}" dt="2025-09-15T16:41:07.169" v="143" actId="14100"/>
          <ac:picMkLst>
            <pc:docMk/>
            <pc:sldMk cId="337264516" sldId="293"/>
            <ac:picMk id="10" creationId="{67D092AF-1CDA-4D81-527A-F8A81AEDFE55}"/>
          </ac:picMkLst>
        </pc:picChg>
      </pc:sldChg>
      <pc:sldChg chg="addSp delSp modSp add mod ord">
        <pc:chgData name="Khalid Salim" userId="4f816253-b3e4-462a-9001-f98ff7581f6b" providerId="ADAL" clId="{747E4A19-81DE-44CB-9657-9438ADE9D88E}" dt="2025-09-15T18:25:01.314" v="204" actId="1076"/>
        <pc:sldMkLst>
          <pc:docMk/>
          <pc:sldMk cId="4151434970" sldId="294"/>
        </pc:sldMkLst>
        <pc:spChg chg="mod">
          <ac:chgData name="Khalid Salim" userId="4f816253-b3e4-462a-9001-f98ff7581f6b" providerId="ADAL" clId="{747E4A19-81DE-44CB-9657-9438ADE9D88E}" dt="2025-09-15T18:21:12.508" v="186" actId="20577"/>
          <ac:spMkLst>
            <pc:docMk/>
            <pc:sldMk cId="4151434970" sldId="294"/>
            <ac:spMk id="2" creationId="{0A32731C-311B-46F7-A865-6C3AF6B09A47}"/>
          </ac:spMkLst>
        </pc:spChg>
        <pc:picChg chg="add del mod">
          <ac:chgData name="Khalid Salim" userId="4f816253-b3e4-462a-9001-f98ff7581f6b" providerId="ADAL" clId="{747E4A19-81DE-44CB-9657-9438ADE9D88E}" dt="2025-09-15T18:24:47.968" v="199" actId="478"/>
          <ac:picMkLst>
            <pc:docMk/>
            <pc:sldMk cId="4151434970" sldId="294"/>
            <ac:picMk id="4" creationId="{19D3FDAF-618B-743C-034C-B681156E7339}"/>
          </ac:picMkLst>
        </pc:picChg>
        <pc:picChg chg="add mod">
          <ac:chgData name="Khalid Salim" userId="4f816253-b3e4-462a-9001-f98ff7581f6b" providerId="ADAL" clId="{747E4A19-81DE-44CB-9657-9438ADE9D88E}" dt="2025-09-15T18:25:01.314" v="204" actId="1076"/>
          <ac:picMkLst>
            <pc:docMk/>
            <pc:sldMk cId="4151434970" sldId="294"/>
            <ac:picMk id="6" creationId="{B565053D-0985-C52A-828E-7025AE4D3B0F}"/>
          </ac:picMkLst>
        </pc:picChg>
        <pc:picChg chg="del">
          <ac:chgData name="Khalid Salim" userId="4f816253-b3e4-462a-9001-f98ff7581f6b" providerId="ADAL" clId="{747E4A19-81DE-44CB-9657-9438ADE9D88E}" dt="2025-09-15T18:21:07.134" v="179" actId="478"/>
          <ac:picMkLst>
            <pc:docMk/>
            <pc:sldMk cId="4151434970" sldId="294"/>
            <ac:picMk id="7" creationId="{A9734EA5-DD57-53BC-17C2-8D5FA2602AA3}"/>
          </ac:picMkLst>
        </pc:picChg>
      </pc:sldChg>
      <pc:sldChg chg="addSp delSp modSp add mod">
        <pc:chgData name="Khalid Salim" userId="4f816253-b3e4-462a-9001-f98ff7581f6b" providerId="ADAL" clId="{747E4A19-81DE-44CB-9657-9438ADE9D88E}" dt="2025-09-15T18:24:00.069" v="196" actId="1076"/>
        <pc:sldMkLst>
          <pc:docMk/>
          <pc:sldMk cId="3587183647" sldId="295"/>
        </pc:sldMkLst>
        <pc:picChg chg="del">
          <ac:chgData name="Khalid Salim" userId="4f816253-b3e4-462a-9001-f98ff7581f6b" providerId="ADAL" clId="{747E4A19-81DE-44CB-9657-9438ADE9D88E}" dt="2025-09-15T18:23:36.933" v="188" actId="478"/>
          <ac:picMkLst>
            <pc:docMk/>
            <pc:sldMk cId="3587183647" sldId="295"/>
            <ac:picMk id="4" creationId="{19D3FDAF-618B-743C-034C-B681156E7339}"/>
          </ac:picMkLst>
        </pc:picChg>
        <pc:picChg chg="add mod">
          <ac:chgData name="Khalid Salim" userId="4f816253-b3e4-462a-9001-f98ff7581f6b" providerId="ADAL" clId="{747E4A19-81DE-44CB-9657-9438ADE9D88E}" dt="2025-09-15T18:24:00.069" v="196" actId="1076"/>
          <ac:picMkLst>
            <pc:docMk/>
            <pc:sldMk cId="3587183647" sldId="295"/>
            <ac:picMk id="5" creationId="{0C3B014E-8BD5-699D-3DF1-F914B1A59A7B}"/>
          </ac:picMkLst>
        </pc:picChg>
      </pc:sldChg>
      <pc:sldChg chg="addSp delSp modSp add mod">
        <pc:chgData name="Khalid Salim" userId="4f816253-b3e4-462a-9001-f98ff7581f6b" providerId="ADAL" clId="{747E4A19-81DE-44CB-9657-9438ADE9D88E}" dt="2025-09-15T18:26:21.916" v="219" actId="14100"/>
        <pc:sldMkLst>
          <pc:docMk/>
          <pc:sldMk cId="550927702" sldId="296"/>
        </pc:sldMkLst>
        <pc:spChg chg="mod">
          <ac:chgData name="Khalid Salim" userId="4f816253-b3e4-462a-9001-f98ff7581f6b" providerId="ADAL" clId="{747E4A19-81DE-44CB-9657-9438ADE9D88E}" dt="2025-09-15T18:25:54.654" v="211" actId="20577"/>
          <ac:spMkLst>
            <pc:docMk/>
            <pc:sldMk cId="550927702" sldId="296"/>
            <ac:spMk id="2" creationId="{0A32731C-311B-46F7-A865-6C3AF6B09A47}"/>
          </ac:spMkLst>
        </pc:spChg>
        <pc:picChg chg="add mod">
          <ac:chgData name="Khalid Salim" userId="4f816253-b3e4-462a-9001-f98ff7581f6b" providerId="ADAL" clId="{747E4A19-81DE-44CB-9657-9438ADE9D88E}" dt="2025-09-15T18:26:21.916" v="219" actId="14100"/>
          <ac:picMkLst>
            <pc:docMk/>
            <pc:sldMk cId="550927702" sldId="296"/>
            <ac:picMk id="4" creationId="{E534A69C-5BC3-42D7-686B-489B5EFC64F7}"/>
          </ac:picMkLst>
        </pc:picChg>
        <pc:picChg chg="del">
          <ac:chgData name="Khalid Salim" userId="4f816253-b3e4-462a-9001-f98ff7581f6b" providerId="ADAL" clId="{747E4A19-81DE-44CB-9657-9438ADE9D88E}" dt="2025-09-15T18:25:57.466" v="212" actId="478"/>
          <ac:picMkLst>
            <pc:docMk/>
            <pc:sldMk cId="550927702" sldId="296"/>
            <ac:picMk id="6" creationId="{B565053D-0985-C52A-828E-7025AE4D3B0F}"/>
          </ac:picMkLst>
        </pc:picChg>
      </pc:sldChg>
      <pc:sldChg chg="addSp delSp modSp add mod">
        <pc:chgData name="Khalid Salim" userId="4f816253-b3e4-462a-9001-f98ff7581f6b" providerId="ADAL" clId="{747E4A19-81DE-44CB-9657-9438ADE9D88E}" dt="2025-09-15T18:27:37.732" v="236" actId="1076"/>
        <pc:sldMkLst>
          <pc:docMk/>
          <pc:sldMk cId="2155284324" sldId="297"/>
        </pc:sldMkLst>
        <pc:spChg chg="mod">
          <ac:chgData name="Khalid Salim" userId="4f816253-b3e4-462a-9001-f98ff7581f6b" providerId="ADAL" clId="{747E4A19-81DE-44CB-9657-9438ADE9D88E}" dt="2025-09-15T18:26:50.025" v="231" actId="20577"/>
          <ac:spMkLst>
            <pc:docMk/>
            <pc:sldMk cId="2155284324" sldId="297"/>
            <ac:spMk id="2" creationId="{0A32731C-311B-46F7-A865-6C3AF6B09A47}"/>
          </ac:spMkLst>
        </pc:spChg>
        <pc:picChg chg="del">
          <ac:chgData name="Khalid Salim" userId="4f816253-b3e4-462a-9001-f98ff7581f6b" providerId="ADAL" clId="{747E4A19-81DE-44CB-9657-9438ADE9D88E}" dt="2025-09-15T18:26:53.182" v="232" actId="478"/>
          <ac:picMkLst>
            <pc:docMk/>
            <pc:sldMk cId="2155284324" sldId="297"/>
            <ac:picMk id="4" creationId="{E534A69C-5BC3-42D7-686B-489B5EFC64F7}"/>
          </ac:picMkLst>
        </pc:picChg>
        <pc:picChg chg="add mod">
          <ac:chgData name="Khalid Salim" userId="4f816253-b3e4-462a-9001-f98ff7581f6b" providerId="ADAL" clId="{747E4A19-81DE-44CB-9657-9438ADE9D88E}" dt="2025-09-15T18:27:37.732" v="236" actId="1076"/>
          <ac:picMkLst>
            <pc:docMk/>
            <pc:sldMk cId="2155284324" sldId="297"/>
            <ac:picMk id="5" creationId="{D955884E-9A59-4A24-9BEA-62DD75A1313E}"/>
          </ac:picMkLst>
        </pc:picChg>
      </pc:sldChg>
      <pc:sldChg chg="addSp delSp modSp add mod modClrScheme chgLayout">
        <pc:chgData name="Khalid Salim" userId="4f816253-b3e4-462a-9001-f98ff7581f6b" providerId="ADAL" clId="{747E4A19-81DE-44CB-9657-9438ADE9D88E}" dt="2025-09-15T18:28:57.583" v="264" actId="1076"/>
        <pc:sldMkLst>
          <pc:docMk/>
          <pc:sldMk cId="467785402" sldId="298"/>
        </pc:sldMkLst>
        <pc:spChg chg="mod">
          <ac:chgData name="Khalid Salim" userId="4f816253-b3e4-462a-9001-f98ff7581f6b" providerId="ADAL" clId="{747E4A19-81DE-44CB-9657-9438ADE9D88E}" dt="2025-09-15T18:28:48.162" v="262" actId="26606"/>
          <ac:spMkLst>
            <pc:docMk/>
            <pc:sldMk cId="467785402" sldId="298"/>
            <ac:spMk id="2" creationId="{0A32731C-311B-46F7-A865-6C3AF6B09A47}"/>
          </ac:spMkLst>
        </pc:spChg>
        <pc:spChg chg="mod ord">
          <ac:chgData name="Khalid Salim" userId="4f816253-b3e4-462a-9001-f98ff7581f6b" providerId="ADAL" clId="{747E4A19-81DE-44CB-9657-9438ADE9D88E}" dt="2025-09-15T18:28:48.162" v="262" actId="26606"/>
          <ac:spMkLst>
            <pc:docMk/>
            <pc:sldMk cId="467785402" sldId="298"/>
            <ac:spMk id="14" creationId="{ECE635A2-70B8-3EAB-6A18-952B02EBAA1E}"/>
          </ac:spMkLst>
        </pc:spChg>
        <pc:spChg chg="add del mod">
          <ac:chgData name="Khalid Salim" userId="4f816253-b3e4-462a-9001-f98ff7581f6b" providerId="ADAL" clId="{747E4A19-81DE-44CB-9657-9438ADE9D88E}" dt="2025-09-15T18:28:48.162" v="262" actId="26606"/>
          <ac:spMkLst>
            <pc:docMk/>
            <pc:sldMk cId="467785402" sldId="298"/>
            <ac:spMk id="19" creationId="{9131D390-6D7B-7A12-AD2A-FD95F26D2472}"/>
          </ac:spMkLst>
        </pc:spChg>
        <pc:spChg chg="add del mod">
          <ac:chgData name="Khalid Salim" userId="4f816253-b3e4-462a-9001-f98ff7581f6b" providerId="ADAL" clId="{747E4A19-81DE-44CB-9657-9438ADE9D88E}" dt="2025-09-15T18:28:48.162" v="262" actId="26606"/>
          <ac:spMkLst>
            <pc:docMk/>
            <pc:sldMk cId="467785402" sldId="298"/>
            <ac:spMk id="21" creationId="{29D8C180-81D1-23E5-27E3-91C7A2D9FEAA}"/>
          </ac:spMkLst>
        </pc:spChg>
        <pc:spChg chg="add del mod">
          <ac:chgData name="Khalid Salim" userId="4f816253-b3e4-462a-9001-f98ff7581f6b" providerId="ADAL" clId="{747E4A19-81DE-44CB-9657-9438ADE9D88E}" dt="2025-09-15T18:28:48.162" v="262" actId="26606"/>
          <ac:spMkLst>
            <pc:docMk/>
            <pc:sldMk cId="467785402" sldId="298"/>
            <ac:spMk id="23" creationId="{F5CD3042-9192-B4C8-A87F-17F6EBFA1815}"/>
          </ac:spMkLst>
        </pc:spChg>
        <pc:picChg chg="del">
          <ac:chgData name="Khalid Salim" userId="4f816253-b3e4-462a-9001-f98ff7581f6b" providerId="ADAL" clId="{747E4A19-81DE-44CB-9657-9438ADE9D88E}" dt="2025-09-15T18:27:52.013" v="257" actId="478"/>
          <ac:picMkLst>
            <pc:docMk/>
            <pc:sldMk cId="467785402" sldId="298"/>
            <ac:picMk id="4" creationId="{E534A69C-5BC3-42D7-686B-489B5EFC64F7}"/>
          </ac:picMkLst>
        </pc:picChg>
        <pc:picChg chg="add mod">
          <ac:chgData name="Khalid Salim" userId="4f816253-b3e4-462a-9001-f98ff7581f6b" providerId="ADAL" clId="{747E4A19-81DE-44CB-9657-9438ADE9D88E}" dt="2025-09-15T18:28:57.583" v="264" actId="1076"/>
          <ac:picMkLst>
            <pc:docMk/>
            <pc:sldMk cId="467785402" sldId="298"/>
            <ac:picMk id="5" creationId="{FA0D9E8A-13A2-48B1-AD33-543B1A3E6780}"/>
          </ac:picMkLst>
        </pc:picChg>
      </pc:sldChg>
      <pc:sldChg chg="addSp delSp modSp add mod">
        <pc:chgData name="Khalid Salim" userId="4f816253-b3e4-462a-9001-f98ff7581f6b" providerId="ADAL" clId="{747E4A19-81DE-44CB-9657-9438ADE9D88E}" dt="2025-09-15T18:30:08.043" v="288" actId="1076"/>
        <pc:sldMkLst>
          <pc:docMk/>
          <pc:sldMk cId="1637016594" sldId="299"/>
        </pc:sldMkLst>
        <pc:spChg chg="mod">
          <ac:chgData name="Khalid Salim" userId="4f816253-b3e4-462a-9001-f98ff7581f6b" providerId="ADAL" clId="{747E4A19-81DE-44CB-9657-9438ADE9D88E}" dt="2025-09-15T18:29:57.231" v="284" actId="27636"/>
          <ac:spMkLst>
            <pc:docMk/>
            <pc:sldMk cId="1637016594" sldId="299"/>
            <ac:spMk id="2" creationId="{0A32731C-311B-46F7-A865-6C3AF6B09A47}"/>
          </ac:spMkLst>
        </pc:spChg>
        <pc:picChg chg="add mod">
          <ac:chgData name="Khalid Salim" userId="4f816253-b3e4-462a-9001-f98ff7581f6b" providerId="ADAL" clId="{747E4A19-81DE-44CB-9657-9438ADE9D88E}" dt="2025-09-15T18:30:08.043" v="288" actId="1076"/>
          <ac:picMkLst>
            <pc:docMk/>
            <pc:sldMk cId="1637016594" sldId="299"/>
            <ac:picMk id="4" creationId="{9E73529F-156F-0A06-E9DE-790CBFF3538D}"/>
          </ac:picMkLst>
        </pc:picChg>
        <pc:picChg chg="del">
          <ac:chgData name="Khalid Salim" userId="4f816253-b3e4-462a-9001-f98ff7581f6b" providerId="ADAL" clId="{747E4A19-81DE-44CB-9657-9438ADE9D88E}" dt="2025-09-15T18:29:59.812" v="285" actId="478"/>
          <ac:picMkLst>
            <pc:docMk/>
            <pc:sldMk cId="1637016594" sldId="299"/>
            <ac:picMk id="5" creationId="{FA0D9E8A-13A2-48B1-AD33-543B1A3E6780}"/>
          </ac:picMkLst>
        </pc:picChg>
      </pc:sldChg>
      <pc:sldChg chg="addSp delSp modSp add mod">
        <pc:chgData name="Khalid Salim" userId="4f816253-b3e4-462a-9001-f98ff7581f6b" providerId="ADAL" clId="{747E4A19-81DE-44CB-9657-9438ADE9D88E}" dt="2025-09-15T18:30:59.870" v="301" actId="1076"/>
        <pc:sldMkLst>
          <pc:docMk/>
          <pc:sldMk cId="2235658845" sldId="300"/>
        </pc:sldMkLst>
        <pc:spChg chg="mod">
          <ac:chgData name="Khalid Salim" userId="4f816253-b3e4-462a-9001-f98ff7581f6b" providerId="ADAL" clId="{747E4A19-81DE-44CB-9657-9438ADE9D88E}" dt="2025-09-15T18:30:43.572" v="296" actId="20577"/>
          <ac:spMkLst>
            <pc:docMk/>
            <pc:sldMk cId="2235658845" sldId="300"/>
            <ac:spMk id="2" creationId="{0A32731C-311B-46F7-A865-6C3AF6B09A47}"/>
          </ac:spMkLst>
        </pc:spChg>
        <pc:picChg chg="add mod">
          <ac:chgData name="Khalid Salim" userId="4f816253-b3e4-462a-9001-f98ff7581f6b" providerId="ADAL" clId="{747E4A19-81DE-44CB-9657-9438ADE9D88E}" dt="2025-09-15T18:30:59.870" v="301" actId="1076"/>
          <ac:picMkLst>
            <pc:docMk/>
            <pc:sldMk cId="2235658845" sldId="300"/>
            <ac:picMk id="4" creationId="{5DA18403-1842-CDD2-30ED-4AF35C3EB315}"/>
          </ac:picMkLst>
        </pc:picChg>
        <pc:picChg chg="del">
          <ac:chgData name="Khalid Salim" userId="4f816253-b3e4-462a-9001-f98ff7581f6b" providerId="ADAL" clId="{747E4A19-81DE-44CB-9657-9438ADE9D88E}" dt="2025-09-15T18:30:46.702" v="297" actId="478"/>
          <ac:picMkLst>
            <pc:docMk/>
            <pc:sldMk cId="2235658845" sldId="300"/>
            <ac:picMk id="5" creationId="{FA0D9E8A-13A2-48B1-AD33-543B1A3E6780}"/>
          </ac:picMkLst>
        </pc:picChg>
      </pc:sldChg>
      <pc:sldChg chg="addSp delSp modSp add mod">
        <pc:chgData name="Khalid Salim" userId="4f816253-b3e4-462a-9001-f98ff7581f6b" providerId="ADAL" clId="{747E4A19-81DE-44CB-9657-9438ADE9D88E}" dt="2025-09-15T18:34:41.857" v="354" actId="1076"/>
        <pc:sldMkLst>
          <pc:docMk/>
          <pc:sldMk cId="1798368436" sldId="301"/>
        </pc:sldMkLst>
        <pc:spChg chg="mod">
          <ac:chgData name="Khalid Salim" userId="4f816253-b3e4-462a-9001-f98ff7581f6b" providerId="ADAL" clId="{747E4A19-81DE-44CB-9657-9438ADE9D88E}" dt="2025-09-15T18:34:05.985" v="350" actId="14100"/>
          <ac:spMkLst>
            <pc:docMk/>
            <pc:sldMk cId="1798368436" sldId="301"/>
            <ac:spMk id="2" creationId="{A95E2E6A-35EC-1B8E-0FD7-8C67870ACA64}"/>
          </ac:spMkLst>
        </pc:spChg>
        <pc:picChg chg="add mod">
          <ac:chgData name="Khalid Salim" userId="4f816253-b3e4-462a-9001-f98ff7581f6b" providerId="ADAL" clId="{747E4A19-81DE-44CB-9657-9438ADE9D88E}" dt="2025-09-15T18:34:41.857" v="354" actId="1076"/>
          <ac:picMkLst>
            <pc:docMk/>
            <pc:sldMk cId="1798368436" sldId="301"/>
            <ac:picMk id="4" creationId="{1B764AA5-10BC-79A3-23B5-D529EFF6472F}"/>
          </ac:picMkLst>
        </pc:picChg>
        <pc:picChg chg="del">
          <ac:chgData name="Khalid Salim" userId="4f816253-b3e4-462a-9001-f98ff7581f6b" providerId="ADAL" clId="{747E4A19-81DE-44CB-9657-9438ADE9D88E}" dt="2025-09-15T18:34:08.007" v="351" actId="478"/>
          <ac:picMkLst>
            <pc:docMk/>
            <pc:sldMk cId="1798368436" sldId="301"/>
            <ac:picMk id="15" creationId="{BA8F72A4-957E-57D1-73D3-976CFDE21F5D}"/>
          </ac:picMkLst>
        </pc:picChg>
      </pc:sldChg>
      <pc:sldChg chg="addSp delSp modSp add mod">
        <pc:chgData name="Khalid Salim" userId="4f816253-b3e4-462a-9001-f98ff7581f6b" providerId="ADAL" clId="{747E4A19-81DE-44CB-9657-9438ADE9D88E}" dt="2025-09-15T20:13:44.738" v="441" actId="14100"/>
        <pc:sldMkLst>
          <pc:docMk/>
          <pc:sldMk cId="789721757" sldId="302"/>
        </pc:sldMkLst>
        <pc:spChg chg="mod">
          <ac:chgData name="Khalid Salim" userId="4f816253-b3e4-462a-9001-f98ff7581f6b" providerId="ADAL" clId="{747E4A19-81DE-44CB-9657-9438ADE9D88E}" dt="2025-09-15T20:13:07.095" v="437" actId="20577"/>
          <ac:spMkLst>
            <pc:docMk/>
            <pc:sldMk cId="789721757" sldId="302"/>
            <ac:spMk id="2" creationId="{8B27D9B3-B64F-656A-0D99-161A6C0F518F}"/>
          </ac:spMkLst>
        </pc:spChg>
        <pc:picChg chg="add mod">
          <ac:chgData name="Khalid Salim" userId="4f816253-b3e4-462a-9001-f98ff7581f6b" providerId="ADAL" clId="{747E4A19-81DE-44CB-9657-9438ADE9D88E}" dt="2025-09-15T20:13:44.738" v="441" actId="14100"/>
          <ac:picMkLst>
            <pc:docMk/>
            <pc:sldMk cId="789721757" sldId="302"/>
            <ac:picMk id="4" creationId="{112AD64B-60C8-E623-F4B2-3B1D826CAF62}"/>
          </ac:picMkLst>
        </pc:picChg>
        <pc:picChg chg="del">
          <ac:chgData name="Khalid Salim" userId="4f816253-b3e4-462a-9001-f98ff7581f6b" providerId="ADAL" clId="{747E4A19-81DE-44CB-9657-9438ADE9D88E}" dt="2025-09-15T20:13:13.146" v="438" actId="478"/>
          <ac:picMkLst>
            <pc:docMk/>
            <pc:sldMk cId="789721757" sldId="302"/>
            <ac:picMk id="12" creationId="{87564C9C-536D-D5EC-DC66-F334DF525F26}"/>
          </ac:picMkLst>
        </pc:picChg>
      </pc:sldChg>
      <pc:sldChg chg="addSp delSp modSp add mod">
        <pc:chgData name="Khalid Salim" userId="4f816253-b3e4-462a-9001-f98ff7581f6b" providerId="ADAL" clId="{747E4A19-81DE-44CB-9657-9438ADE9D88E}" dt="2025-09-15T20:15:36.830" v="483" actId="1076"/>
        <pc:sldMkLst>
          <pc:docMk/>
          <pc:sldMk cId="748787566" sldId="303"/>
        </pc:sldMkLst>
        <pc:spChg chg="mod">
          <ac:chgData name="Khalid Salim" userId="4f816253-b3e4-462a-9001-f98ff7581f6b" providerId="ADAL" clId="{747E4A19-81DE-44CB-9657-9438ADE9D88E}" dt="2025-09-15T20:14:56.126" v="477" actId="20577"/>
          <ac:spMkLst>
            <pc:docMk/>
            <pc:sldMk cId="748787566" sldId="303"/>
            <ac:spMk id="2" creationId="{8B27D9B3-B64F-656A-0D99-161A6C0F518F}"/>
          </ac:spMkLst>
        </pc:spChg>
        <pc:picChg chg="del">
          <ac:chgData name="Khalid Salim" userId="4f816253-b3e4-462a-9001-f98ff7581f6b" providerId="ADAL" clId="{747E4A19-81DE-44CB-9657-9438ADE9D88E}" dt="2025-09-15T20:14:00.842" v="443" actId="478"/>
          <ac:picMkLst>
            <pc:docMk/>
            <pc:sldMk cId="748787566" sldId="303"/>
            <ac:picMk id="4" creationId="{112AD64B-60C8-E623-F4B2-3B1D826CAF62}"/>
          </ac:picMkLst>
        </pc:picChg>
        <pc:picChg chg="add mod">
          <ac:chgData name="Khalid Salim" userId="4f816253-b3e4-462a-9001-f98ff7581f6b" providerId="ADAL" clId="{747E4A19-81DE-44CB-9657-9438ADE9D88E}" dt="2025-09-15T20:15:36.830" v="483" actId="1076"/>
          <ac:picMkLst>
            <pc:docMk/>
            <pc:sldMk cId="748787566" sldId="303"/>
            <ac:picMk id="5" creationId="{2B24F135-244C-15F4-5884-B72CF7E14F8F}"/>
          </ac:picMkLst>
        </pc:picChg>
        <pc:picChg chg="add mod">
          <ac:chgData name="Khalid Salim" userId="4f816253-b3e4-462a-9001-f98ff7581f6b" providerId="ADAL" clId="{747E4A19-81DE-44CB-9657-9438ADE9D88E}" dt="2025-09-15T20:15:36.830" v="483" actId="1076"/>
          <ac:picMkLst>
            <pc:docMk/>
            <pc:sldMk cId="748787566" sldId="303"/>
            <ac:picMk id="7" creationId="{0B19CCE9-454C-0638-76E5-2780AC7E0EBE}"/>
          </ac:picMkLst>
        </pc:picChg>
      </pc:sldChg>
      <pc:sldChg chg="addSp delSp modSp add mod">
        <pc:chgData name="Khalid Salim" userId="4f816253-b3e4-462a-9001-f98ff7581f6b" providerId="ADAL" clId="{747E4A19-81DE-44CB-9657-9438ADE9D88E}" dt="2025-09-15T20:17:02.111" v="504" actId="1076"/>
        <pc:sldMkLst>
          <pc:docMk/>
          <pc:sldMk cId="4107541787" sldId="304"/>
        </pc:sldMkLst>
        <pc:spChg chg="mod">
          <ac:chgData name="Khalid Salim" userId="4f816253-b3e4-462a-9001-f98ff7581f6b" providerId="ADAL" clId="{747E4A19-81DE-44CB-9657-9438ADE9D88E}" dt="2025-09-15T20:15:55.296" v="495" actId="20577"/>
          <ac:spMkLst>
            <pc:docMk/>
            <pc:sldMk cId="4107541787" sldId="304"/>
            <ac:spMk id="2" creationId="{8B27D9B3-B64F-656A-0D99-161A6C0F518F}"/>
          </ac:spMkLst>
        </pc:spChg>
        <pc:picChg chg="add mod">
          <ac:chgData name="Khalid Salim" userId="4f816253-b3e4-462a-9001-f98ff7581f6b" providerId="ADAL" clId="{747E4A19-81DE-44CB-9657-9438ADE9D88E}" dt="2025-09-15T20:17:00.289" v="503" actId="1076"/>
          <ac:picMkLst>
            <pc:docMk/>
            <pc:sldMk cId="4107541787" sldId="304"/>
            <ac:picMk id="4" creationId="{4068CE11-C7F2-A61C-E33F-78AC9EA52A3E}"/>
          </ac:picMkLst>
        </pc:picChg>
        <pc:picChg chg="del">
          <ac:chgData name="Khalid Salim" userId="4f816253-b3e4-462a-9001-f98ff7581f6b" providerId="ADAL" clId="{747E4A19-81DE-44CB-9657-9438ADE9D88E}" dt="2025-09-15T20:15:51.208" v="485" actId="478"/>
          <ac:picMkLst>
            <pc:docMk/>
            <pc:sldMk cId="4107541787" sldId="304"/>
            <ac:picMk id="5" creationId="{2B24F135-244C-15F4-5884-B72CF7E14F8F}"/>
          </ac:picMkLst>
        </pc:picChg>
        <pc:picChg chg="del">
          <ac:chgData name="Khalid Salim" userId="4f816253-b3e4-462a-9001-f98ff7581f6b" providerId="ADAL" clId="{747E4A19-81DE-44CB-9657-9438ADE9D88E}" dt="2025-09-15T20:15:51.919" v="486" actId="478"/>
          <ac:picMkLst>
            <pc:docMk/>
            <pc:sldMk cId="4107541787" sldId="304"/>
            <ac:picMk id="7" creationId="{0B19CCE9-454C-0638-76E5-2780AC7E0EBE}"/>
          </ac:picMkLst>
        </pc:picChg>
        <pc:picChg chg="add mod">
          <ac:chgData name="Khalid Salim" userId="4f816253-b3e4-462a-9001-f98ff7581f6b" providerId="ADAL" clId="{747E4A19-81DE-44CB-9657-9438ADE9D88E}" dt="2025-09-15T20:17:02.111" v="504" actId="1076"/>
          <ac:picMkLst>
            <pc:docMk/>
            <pc:sldMk cId="4107541787" sldId="304"/>
            <ac:picMk id="8" creationId="{C020D531-863A-DCDF-90EB-5A7F360AC53D}"/>
          </ac:picMkLst>
        </pc:picChg>
      </pc:sldChg>
      <pc:sldChg chg="add del">
        <pc:chgData name="Khalid Salim" userId="4f816253-b3e4-462a-9001-f98ff7581f6b" providerId="ADAL" clId="{747E4A19-81DE-44CB-9657-9438ADE9D88E}" dt="2025-09-15T21:55:53.237" v="508" actId="47"/>
        <pc:sldMkLst>
          <pc:docMk/>
          <pc:sldMk cId="2154477015" sldId="305"/>
        </pc:sldMkLst>
      </pc:sldChg>
      <pc:sldChg chg="add del">
        <pc:chgData name="Khalid Salim" userId="4f816253-b3e4-462a-9001-f98ff7581f6b" providerId="ADAL" clId="{747E4A19-81DE-44CB-9657-9438ADE9D88E}" dt="2025-09-15T21:55:05.915" v="506" actId="47"/>
        <pc:sldMkLst>
          <pc:docMk/>
          <pc:sldMk cId="3592021624" sldId="305"/>
        </pc:sldMkLst>
      </pc:sldChg>
      <pc:sldChg chg="add del">
        <pc:chgData name="Khalid Salim" userId="4f816253-b3e4-462a-9001-f98ff7581f6b" providerId="ADAL" clId="{747E4A19-81DE-44CB-9657-9438ADE9D88E}" dt="2025-09-15T21:55:05.915" v="506" actId="47"/>
        <pc:sldMkLst>
          <pc:docMk/>
          <pc:sldMk cId="2337302430" sldId="306"/>
        </pc:sldMkLst>
      </pc:sldChg>
      <pc:sldChg chg="addSp delSp modSp add mod">
        <pc:chgData name="Khalid Salim" userId="4f816253-b3e4-462a-9001-f98ff7581f6b" providerId="ADAL" clId="{747E4A19-81DE-44CB-9657-9438ADE9D88E}" dt="2025-09-15T21:56:43.558" v="514" actId="20577"/>
        <pc:sldMkLst>
          <pc:docMk/>
          <pc:sldMk cId="3362782726" sldId="306"/>
        </pc:sldMkLst>
        <pc:spChg chg="mod">
          <ac:chgData name="Khalid Salim" userId="4f816253-b3e4-462a-9001-f98ff7581f6b" providerId="ADAL" clId="{747E4A19-81DE-44CB-9657-9438ADE9D88E}" dt="2025-09-15T21:56:43.558" v="514" actId="20577"/>
          <ac:spMkLst>
            <pc:docMk/>
            <pc:sldMk cId="3362782726" sldId="306"/>
            <ac:spMk id="2" creationId="{8B27D9B3-B64F-656A-0D99-161A6C0F518F}"/>
          </ac:spMkLst>
        </pc:spChg>
        <pc:picChg chg="add mod">
          <ac:chgData name="Khalid Salim" userId="4f816253-b3e4-462a-9001-f98ff7581f6b" providerId="ADAL" clId="{747E4A19-81DE-44CB-9657-9438ADE9D88E}" dt="2025-09-15T21:56:38.874" v="513" actId="1076"/>
          <ac:picMkLst>
            <pc:docMk/>
            <pc:sldMk cId="3362782726" sldId="306"/>
            <ac:picMk id="4" creationId="{E9E3BAAF-45E0-C583-2DF5-FA4B9C4D3EE4}"/>
          </ac:picMkLst>
        </pc:picChg>
        <pc:picChg chg="del">
          <ac:chgData name="Khalid Salim" userId="4f816253-b3e4-462a-9001-f98ff7581f6b" providerId="ADAL" clId="{747E4A19-81DE-44CB-9657-9438ADE9D88E}" dt="2025-09-15T21:56:29.169" v="509" actId="478"/>
          <ac:picMkLst>
            <pc:docMk/>
            <pc:sldMk cId="3362782726" sldId="306"/>
            <ac:picMk id="12" creationId="{87564C9C-536D-D5EC-DC66-F334DF525F26}"/>
          </ac:picMkLst>
        </pc:picChg>
      </pc:sldChg>
      <pc:sldChg chg="add del">
        <pc:chgData name="Khalid Salim" userId="4f816253-b3e4-462a-9001-f98ff7581f6b" providerId="ADAL" clId="{747E4A19-81DE-44CB-9657-9438ADE9D88E}" dt="2025-09-15T21:55:05.915" v="506" actId="47"/>
        <pc:sldMkLst>
          <pc:docMk/>
          <pc:sldMk cId="481089211" sldId="307"/>
        </pc:sldMkLst>
      </pc:sldChg>
      <pc:sldChg chg="addSp delSp modSp add mod">
        <pc:chgData name="Khalid Salim" userId="4f816253-b3e4-462a-9001-f98ff7581f6b" providerId="ADAL" clId="{747E4A19-81DE-44CB-9657-9438ADE9D88E}" dt="2025-09-15T21:59:15.067" v="519" actId="14100"/>
        <pc:sldMkLst>
          <pc:docMk/>
          <pc:sldMk cId="3335946963" sldId="307"/>
        </pc:sldMkLst>
        <pc:spChg chg="mod">
          <ac:chgData name="Khalid Salim" userId="4f816253-b3e4-462a-9001-f98ff7581f6b" providerId="ADAL" clId="{747E4A19-81DE-44CB-9657-9438ADE9D88E}" dt="2025-09-15T21:58:40.250" v="515" actId="20577"/>
          <ac:spMkLst>
            <pc:docMk/>
            <pc:sldMk cId="3335946963" sldId="307"/>
            <ac:spMk id="2" creationId="{8B27D9B3-B64F-656A-0D99-161A6C0F518F}"/>
          </ac:spMkLst>
        </pc:spChg>
        <pc:picChg chg="del">
          <ac:chgData name="Khalid Salim" userId="4f816253-b3e4-462a-9001-f98ff7581f6b" providerId="ADAL" clId="{747E4A19-81DE-44CB-9657-9438ADE9D88E}" dt="2025-09-15T21:59:03.969" v="516" actId="478"/>
          <ac:picMkLst>
            <pc:docMk/>
            <pc:sldMk cId="3335946963" sldId="307"/>
            <ac:picMk id="4" creationId="{112AD64B-60C8-E623-F4B2-3B1D826CAF62}"/>
          </ac:picMkLst>
        </pc:picChg>
        <pc:picChg chg="add mod">
          <ac:chgData name="Khalid Salim" userId="4f816253-b3e4-462a-9001-f98ff7581f6b" providerId="ADAL" clId="{747E4A19-81DE-44CB-9657-9438ADE9D88E}" dt="2025-09-15T21:59:15.067" v="519" actId="14100"/>
          <ac:picMkLst>
            <pc:docMk/>
            <pc:sldMk cId="3335946963" sldId="307"/>
            <ac:picMk id="5" creationId="{FC074CF4-FF9D-B959-D89B-E41EBE5DFF0C}"/>
          </ac:picMkLst>
        </pc:picChg>
      </pc:sldChg>
      <pc:sldChg chg="addSp delSp modSp add mod">
        <pc:chgData name="Khalid Salim" userId="4f816253-b3e4-462a-9001-f98ff7581f6b" providerId="ADAL" clId="{747E4A19-81DE-44CB-9657-9438ADE9D88E}" dt="2025-09-15T22:00:37.266" v="527" actId="1076"/>
        <pc:sldMkLst>
          <pc:docMk/>
          <pc:sldMk cId="335499483" sldId="308"/>
        </pc:sldMkLst>
        <pc:spChg chg="mod">
          <ac:chgData name="Khalid Salim" userId="4f816253-b3e4-462a-9001-f98ff7581f6b" providerId="ADAL" clId="{747E4A19-81DE-44CB-9657-9438ADE9D88E}" dt="2025-09-15T21:59:36.398" v="521" actId="20577"/>
          <ac:spMkLst>
            <pc:docMk/>
            <pc:sldMk cId="335499483" sldId="308"/>
            <ac:spMk id="2" creationId="{8B27D9B3-B64F-656A-0D99-161A6C0F518F}"/>
          </ac:spMkLst>
        </pc:spChg>
        <pc:picChg chg="add mod">
          <ac:chgData name="Khalid Salim" userId="4f816253-b3e4-462a-9001-f98ff7581f6b" providerId="ADAL" clId="{747E4A19-81DE-44CB-9657-9438ADE9D88E}" dt="2025-09-15T22:00:06.261" v="524" actId="1076"/>
          <ac:picMkLst>
            <pc:docMk/>
            <pc:sldMk cId="335499483" sldId="308"/>
            <ac:picMk id="4" creationId="{68CB8923-01C3-2B9B-F30C-3554190CA212}"/>
          </ac:picMkLst>
        </pc:picChg>
        <pc:picChg chg="del">
          <ac:chgData name="Khalid Salim" userId="4f816253-b3e4-462a-9001-f98ff7581f6b" providerId="ADAL" clId="{747E4A19-81DE-44CB-9657-9438ADE9D88E}" dt="2025-09-15T21:59:31.940" v="520" actId="478"/>
          <ac:picMkLst>
            <pc:docMk/>
            <pc:sldMk cId="335499483" sldId="308"/>
            <ac:picMk id="5" creationId="{2B24F135-244C-15F4-5884-B72CF7E14F8F}"/>
          </ac:picMkLst>
        </pc:picChg>
        <pc:picChg chg="del">
          <ac:chgData name="Khalid Salim" userId="4f816253-b3e4-462a-9001-f98ff7581f6b" providerId="ADAL" clId="{747E4A19-81DE-44CB-9657-9438ADE9D88E}" dt="2025-09-15T21:59:31.940" v="520" actId="478"/>
          <ac:picMkLst>
            <pc:docMk/>
            <pc:sldMk cId="335499483" sldId="308"/>
            <ac:picMk id="7" creationId="{0B19CCE9-454C-0638-76E5-2780AC7E0EBE}"/>
          </ac:picMkLst>
        </pc:picChg>
        <pc:picChg chg="add mod">
          <ac:chgData name="Khalid Salim" userId="4f816253-b3e4-462a-9001-f98ff7581f6b" providerId="ADAL" clId="{747E4A19-81DE-44CB-9657-9438ADE9D88E}" dt="2025-09-15T22:00:37.266" v="527" actId="1076"/>
          <ac:picMkLst>
            <pc:docMk/>
            <pc:sldMk cId="335499483" sldId="308"/>
            <ac:picMk id="8" creationId="{8B728286-3CEB-87CC-D9F3-F69AAC20E1E5}"/>
          </ac:picMkLst>
        </pc:picChg>
      </pc:sldChg>
      <pc:sldChg chg="add del">
        <pc:chgData name="Khalid Salim" userId="4f816253-b3e4-462a-9001-f98ff7581f6b" providerId="ADAL" clId="{747E4A19-81DE-44CB-9657-9438ADE9D88E}" dt="2025-09-15T21:55:05.915" v="506" actId="47"/>
        <pc:sldMkLst>
          <pc:docMk/>
          <pc:sldMk cId="2162118430" sldId="308"/>
        </pc:sldMkLst>
      </pc:sldChg>
      <pc:sldChg chg="addSp delSp modSp add mod">
        <pc:chgData name="Khalid Salim" userId="4f816253-b3e4-462a-9001-f98ff7581f6b" providerId="ADAL" clId="{747E4A19-81DE-44CB-9657-9438ADE9D88E}" dt="2025-09-15T22:01:45.792" v="539" actId="1076"/>
        <pc:sldMkLst>
          <pc:docMk/>
          <pc:sldMk cId="457758605" sldId="309"/>
        </pc:sldMkLst>
        <pc:spChg chg="mod">
          <ac:chgData name="Khalid Salim" userId="4f816253-b3e4-462a-9001-f98ff7581f6b" providerId="ADAL" clId="{747E4A19-81DE-44CB-9657-9438ADE9D88E}" dt="2025-09-15T22:00:45.312" v="528" actId="20577"/>
          <ac:spMkLst>
            <pc:docMk/>
            <pc:sldMk cId="457758605" sldId="309"/>
            <ac:spMk id="2" creationId="{8B27D9B3-B64F-656A-0D99-161A6C0F518F}"/>
          </ac:spMkLst>
        </pc:spChg>
        <pc:picChg chg="del">
          <ac:chgData name="Khalid Salim" userId="4f816253-b3e4-462a-9001-f98ff7581f6b" providerId="ADAL" clId="{747E4A19-81DE-44CB-9657-9438ADE9D88E}" dt="2025-09-15T22:01:02.346" v="529" actId="478"/>
          <ac:picMkLst>
            <pc:docMk/>
            <pc:sldMk cId="457758605" sldId="309"/>
            <ac:picMk id="4" creationId="{4068CE11-C7F2-A61C-E33F-78AC9EA52A3E}"/>
          </ac:picMkLst>
        </pc:picChg>
        <pc:picChg chg="add mod">
          <ac:chgData name="Khalid Salim" userId="4f816253-b3e4-462a-9001-f98ff7581f6b" providerId="ADAL" clId="{747E4A19-81DE-44CB-9657-9438ADE9D88E}" dt="2025-09-15T22:01:44.359" v="538" actId="1076"/>
          <ac:picMkLst>
            <pc:docMk/>
            <pc:sldMk cId="457758605" sldId="309"/>
            <ac:picMk id="5" creationId="{D926A776-84BF-A326-5CE3-532176413A44}"/>
          </ac:picMkLst>
        </pc:picChg>
        <pc:picChg chg="add mod">
          <ac:chgData name="Khalid Salim" userId="4f816253-b3e4-462a-9001-f98ff7581f6b" providerId="ADAL" clId="{747E4A19-81DE-44CB-9657-9438ADE9D88E}" dt="2025-09-15T22:01:45.792" v="539" actId="1076"/>
          <ac:picMkLst>
            <pc:docMk/>
            <pc:sldMk cId="457758605" sldId="309"/>
            <ac:picMk id="7" creationId="{7FB1FB0E-8451-F3B6-2D1D-C80373B54E05}"/>
          </ac:picMkLst>
        </pc:picChg>
        <pc:picChg chg="del">
          <ac:chgData name="Khalid Salim" userId="4f816253-b3e4-462a-9001-f98ff7581f6b" providerId="ADAL" clId="{747E4A19-81DE-44CB-9657-9438ADE9D88E}" dt="2025-09-15T22:01:03.553" v="530" actId="478"/>
          <ac:picMkLst>
            <pc:docMk/>
            <pc:sldMk cId="457758605" sldId="309"/>
            <ac:picMk id="8" creationId="{C020D531-863A-DCDF-90EB-5A7F360AC53D}"/>
          </ac:picMkLst>
        </pc:picChg>
      </pc:sldChg>
    </pc:docChg>
  </pc:docChgLst>
  <pc:docChgLst>
    <pc:chgData name="Khalid Salim" userId="4f816253-b3e4-462a-9001-f98ff7581f6b" providerId="ADAL" clId="{C29CD9B7-9394-4750-9CA1-AB2FF495DBE5}"/>
    <pc:docChg chg="custSel addSld modSld">
      <pc:chgData name="Khalid Salim" userId="4f816253-b3e4-462a-9001-f98ff7581f6b" providerId="ADAL" clId="{C29CD9B7-9394-4750-9CA1-AB2FF495DBE5}" dt="2025-09-15T12:19:30.959" v="104" actId="6549"/>
      <pc:docMkLst>
        <pc:docMk/>
      </pc:docMkLst>
      <pc:sldChg chg="modSp mod">
        <pc:chgData name="Khalid Salim" userId="4f816253-b3e4-462a-9001-f98ff7581f6b" providerId="ADAL" clId="{C29CD9B7-9394-4750-9CA1-AB2FF495DBE5}" dt="2025-09-15T12:19:30.959" v="104" actId="6549"/>
        <pc:sldMkLst>
          <pc:docMk/>
          <pc:sldMk cId="1713219598" sldId="257"/>
        </pc:sldMkLst>
        <pc:spChg chg="mod">
          <ac:chgData name="Khalid Salim" userId="4f816253-b3e4-462a-9001-f98ff7581f6b" providerId="ADAL" clId="{C29CD9B7-9394-4750-9CA1-AB2FF495DBE5}" dt="2025-09-15T12:19:30.959" v="104" actId="6549"/>
          <ac:spMkLst>
            <pc:docMk/>
            <pc:sldMk cId="1713219598" sldId="257"/>
            <ac:spMk id="3" creationId="{5671D7E5-EF66-4BCD-8DAA-E9061157F0BE}"/>
          </ac:spMkLst>
        </pc:spChg>
      </pc:sldChg>
      <pc:sldChg chg="addSp delSp modSp mod">
        <pc:chgData name="Khalid Salim" userId="4f816253-b3e4-462a-9001-f98ff7581f6b" providerId="ADAL" clId="{C29CD9B7-9394-4750-9CA1-AB2FF495DBE5}" dt="2025-09-15T12:04:44.366" v="103" actId="20577"/>
        <pc:sldMkLst>
          <pc:docMk/>
          <pc:sldMk cId="2241459136" sldId="279"/>
        </pc:sldMkLst>
        <pc:spChg chg="mod">
          <ac:chgData name="Khalid Salim" userId="4f816253-b3e4-462a-9001-f98ff7581f6b" providerId="ADAL" clId="{C29CD9B7-9394-4750-9CA1-AB2FF495DBE5}" dt="2025-09-15T12:04:44.366" v="103" actId="20577"/>
          <ac:spMkLst>
            <pc:docMk/>
            <pc:sldMk cId="2241459136" sldId="279"/>
            <ac:spMk id="2" creationId="{818AFA5E-469B-2BFC-9D4E-BD1EC6E48CA0}"/>
          </ac:spMkLst>
        </pc:spChg>
        <pc:spChg chg="add mod">
          <ac:chgData name="Khalid Salim" userId="4f816253-b3e4-462a-9001-f98ff7581f6b" providerId="ADAL" clId="{C29CD9B7-9394-4750-9CA1-AB2FF495DBE5}" dt="2025-09-15T12:04:33.712" v="88" actId="478"/>
          <ac:spMkLst>
            <pc:docMk/>
            <pc:sldMk cId="2241459136" sldId="279"/>
            <ac:spMk id="4" creationId="{FF8C6860-326A-8D42-1B2F-6115FCC3BA35}"/>
          </ac:spMkLst>
        </pc:spChg>
        <pc:picChg chg="del">
          <ac:chgData name="Khalid Salim" userId="4f816253-b3e4-462a-9001-f98ff7581f6b" providerId="ADAL" clId="{C29CD9B7-9394-4750-9CA1-AB2FF495DBE5}" dt="2025-09-15T12:04:33.712" v="88" actId="478"/>
          <ac:picMkLst>
            <pc:docMk/>
            <pc:sldMk cId="2241459136" sldId="279"/>
            <ac:picMk id="16" creationId="{448EF356-1822-E2AE-2794-322870D4C222}"/>
          </ac:picMkLst>
        </pc:picChg>
      </pc:sldChg>
      <pc:sldChg chg="addSp delSp modSp mod">
        <pc:chgData name="Khalid Salim" userId="4f816253-b3e4-462a-9001-f98ff7581f6b" providerId="ADAL" clId="{C29CD9B7-9394-4750-9CA1-AB2FF495DBE5}" dt="2025-09-15T12:01:17.394" v="12" actId="14100"/>
        <pc:sldMkLst>
          <pc:docMk/>
          <pc:sldMk cId="4259677331" sldId="288"/>
        </pc:sldMkLst>
        <pc:spChg chg="mod">
          <ac:chgData name="Khalid Salim" userId="4f816253-b3e4-462a-9001-f98ff7581f6b" providerId="ADAL" clId="{C29CD9B7-9394-4750-9CA1-AB2FF495DBE5}" dt="2025-09-15T12:00:50.590" v="4" actId="20577"/>
          <ac:spMkLst>
            <pc:docMk/>
            <pc:sldMk cId="4259677331" sldId="288"/>
            <ac:spMk id="2" creationId="{9528DBD1-DB29-D44F-FD5A-3071BB37EF37}"/>
          </ac:spMkLst>
        </pc:spChg>
        <pc:picChg chg="add mod">
          <ac:chgData name="Khalid Salim" userId="4f816253-b3e4-462a-9001-f98ff7581f6b" providerId="ADAL" clId="{C29CD9B7-9394-4750-9CA1-AB2FF495DBE5}" dt="2025-09-15T12:01:17.394" v="12" actId="14100"/>
          <ac:picMkLst>
            <pc:docMk/>
            <pc:sldMk cId="4259677331" sldId="288"/>
            <ac:picMk id="4" creationId="{7684C4F7-0E25-738E-2304-FB47F29D480E}"/>
          </ac:picMkLst>
        </pc:picChg>
        <pc:picChg chg="del">
          <ac:chgData name="Khalid Salim" userId="4f816253-b3e4-462a-9001-f98ff7581f6b" providerId="ADAL" clId="{C29CD9B7-9394-4750-9CA1-AB2FF495DBE5}" dt="2025-09-15T12:01:03.687" v="8" actId="478"/>
          <ac:picMkLst>
            <pc:docMk/>
            <pc:sldMk cId="4259677331" sldId="288"/>
            <ac:picMk id="6" creationId="{BD20BB3E-B80D-00DF-71C8-1C30DDDAFD3B}"/>
          </ac:picMkLst>
        </pc:picChg>
        <pc:picChg chg="del">
          <ac:chgData name="Khalid Salim" userId="4f816253-b3e4-462a-9001-f98ff7581f6b" providerId="ADAL" clId="{C29CD9B7-9394-4750-9CA1-AB2FF495DBE5}" dt="2025-09-15T12:01:02.055" v="5" actId="478"/>
          <ac:picMkLst>
            <pc:docMk/>
            <pc:sldMk cId="4259677331" sldId="288"/>
            <ac:picMk id="9" creationId="{0036FFC6-2866-99B6-0954-17BA96DEB234}"/>
          </ac:picMkLst>
        </pc:picChg>
        <pc:picChg chg="del mod">
          <ac:chgData name="Khalid Salim" userId="4f816253-b3e4-462a-9001-f98ff7581f6b" providerId="ADAL" clId="{C29CD9B7-9394-4750-9CA1-AB2FF495DBE5}" dt="2025-09-15T12:01:02.813" v="7" actId="478"/>
          <ac:picMkLst>
            <pc:docMk/>
            <pc:sldMk cId="4259677331" sldId="288"/>
            <ac:picMk id="11" creationId="{73D78657-4C8A-1266-E953-AFE0B93776C4}"/>
          </ac:picMkLst>
        </pc:picChg>
        <pc:cxnChg chg="del">
          <ac:chgData name="Khalid Salim" userId="4f816253-b3e4-462a-9001-f98ff7581f6b" providerId="ADAL" clId="{C29CD9B7-9394-4750-9CA1-AB2FF495DBE5}" dt="2025-09-15T12:01:06.059" v="10" actId="478"/>
          <ac:cxnSpMkLst>
            <pc:docMk/>
            <pc:sldMk cId="4259677331" sldId="288"/>
            <ac:cxnSpMk id="15" creationId="{523FD3BD-E345-88C9-C5A6-C016DD757964}"/>
          </ac:cxnSpMkLst>
        </pc:cxnChg>
        <pc:cxnChg chg="del mod">
          <ac:chgData name="Khalid Salim" userId="4f816253-b3e4-462a-9001-f98ff7581f6b" providerId="ADAL" clId="{C29CD9B7-9394-4750-9CA1-AB2FF495DBE5}" dt="2025-09-15T12:01:05.415" v="9" actId="478"/>
          <ac:cxnSpMkLst>
            <pc:docMk/>
            <pc:sldMk cId="4259677331" sldId="288"/>
            <ac:cxnSpMk id="16" creationId="{C2047205-0712-3A39-7854-AB8D159A92F8}"/>
          </ac:cxnSpMkLst>
        </pc:cxnChg>
      </pc:sldChg>
      <pc:sldChg chg="addSp delSp modSp add mod">
        <pc:chgData name="Khalid Salim" userId="4f816253-b3e4-462a-9001-f98ff7581f6b" providerId="ADAL" clId="{C29CD9B7-9394-4750-9CA1-AB2FF495DBE5}" dt="2025-09-15T12:02:07.029" v="44" actId="1076"/>
        <pc:sldMkLst>
          <pc:docMk/>
          <pc:sldMk cId="930831279" sldId="289"/>
        </pc:sldMkLst>
        <pc:spChg chg="mod">
          <ac:chgData name="Khalid Salim" userId="4f816253-b3e4-462a-9001-f98ff7581f6b" providerId="ADAL" clId="{C29CD9B7-9394-4750-9CA1-AB2FF495DBE5}" dt="2025-09-15T12:01:39.314" v="41" actId="20577"/>
          <ac:spMkLst>
            <pc:docMk/>
            <pc:sldMk cId="930831279" sldId="289"/>
            <ac:spMk id="2" creationId="{9528DBD1-DB29-D44F-FD5A-3071BB37EF37}"/>
          </ac:spMkLst>
        </pc:spChg>
        <pc:picChg chg="del">
          <ac:chgData name="Khalid Salim" userId="4f816253-b3e4-462a-9001-f98ff7581f6b" providerId="ADAL" clId="{C29CD9B7-9394-4750-9CA1-AB2FF495DBE5}" dt="2025-09-15T12:01:42.522" v="42" actId="478"/>
          <ac:picMkLst>
            <pc:docMk/>
            <pc:sldMk cId="930831279" sldId="289"/>
            <ac:picMk id="4" creationId="{7684C4F7-0E25-738E-2304-FB47F29D480E}"/>
          </ac:picMkLst>
        </pc:picChg>
        <pc:picChg chg="add mod">
          <ac:chgData name="Khalid Salim" userId="4f816253-b3e4-462a-9001-f98ff7581f6b" providerId="ADAL" clId="{C29CD9B7-9394-4750-9CA1-AB2FF495DBE5}" dt="2025-09-15T12:02:07.029" v="44" actId="1076"/>
          <ac:picMkLst>
            <pc:docMk/>
            <pc:sldMk cId="930831279" sldId="289"/>
            <ac:picMk id="5" creationId="{E346D4B5-323D-975F-15F1-363D05EECF81}"/>
          </ac:picMkLst>
        </pc:picChg>
      </pc:sldChg>
      <pc:sldChg chg="addSp delSp modSp add mod">
        <pc:chgData name="Khalid Salim" userId="4f816253-b3e4-462a-9001-f98ff7581f6b" providerId="ADAL" clId="{C29CD9B7-9394-4750-9CA1-AB2FF495DBE5}" dt="2025-09-15T12:03:39.220" v="74" actId="20577"/>
        <pc:sldMkLst>
          <pc:docMk/>
          <pc:sldMk cId="2918036762" sldId="290"/>
        </pc:sldMkLst>
        <pc:spChg chg="mod">
          <ac:chgData name="Khalid Salim" userId="4f816253-b3e4-462a-9001-f98ff7581f6b" providerId="ADAL" clId="{C29CD9B7-9394-4750-9CA1-AB2FF495DBE5}" dt="2025-09-15T12:03:39.220" v="74" actId="20577"/>
          <ac:spMkLst>
            <pc:docMk/>
            <pc:sldMk cId="2918036762" sldId="290"/>
            <ac:spMk id="2" creationId="{9528DBD1-DB29-D44F-FD5A-3071BB37EF37}"/>
          </ac:spMkLst>
        </pc:spChg>
        <pc:picChg chg="add del mod">
          <ac:chgData name="Khalid Salim" userId="4f816253-b3e4-462a-9001-f98ff7581f6b" providerId="ADAL" clId="{C29CD9B7-9394-4750-9CA1-AB2FF495DBE5}" dt="2025-09-15T12:03:22.203" v="56" actId="478"/>
          <ac:picMkLst>
            <pc:docMk/>
            <pc:sldMk cId="2918036762" sldId="290"/>
            <ac:picMk id="4" creationId="{2857E21D-2F62-847B-C9B4-8D23BD79F001}"/>
          </ac:picMkLst>
        </pc:picChg>
        <pc:picChg chg="del">
          <ac:chgData name="Khalid Salim" userId="4f816253-b3e4-462a-9001-f98ff7581f6b" providerId="ADAL" clId="{C29CD9B7-9394-4750-9CA1-AB2FF495DBE5}" dt="2025-09-15T12:02:36.641" v="46" actId="478"/>
          <ac:picMkLst>
            <pc:docMk/>
            <pc:sldMk cId="2918036762" sldId="290"/>
            <ac:picMk id="5" creationId="{E346D4B5-323D-975F-15F1-363D05EECF81}"/>
          </ac:picMkLst>
        </pc:picChg>
        <pc:picChg chg="add mod">
          <ac:chgData name="Khalid Salim" userId="4f816253-b3e4-462a-9001-f98ff7581f6b" providerId="ADAL" clId="{C29CD9B7-9394-4750-9CA1-AB2FF495DBE5}" dt="2025-09-15T12:03:32.229" v="60" actId="1076"/>
          <ac:picMkLst>
            <pc:docMk/>
            <pc:sldMk cId="2918036762" sldId="290"/>
            <ac:picMk id="7" creationId="{812F06E9-E8E4-462D-678B-B048C22D0873}"/>
          </ac:picMkLst>
        </pc:picChg>
      </pc:sldChg>
      <pc:sldChg chg="add">
        <pc:chgData name="Khalid Salim" userId="4f816253-b3e4-462a-9001-f98ff7581f6b" providerId="ADAL" clId="{C29CD9B7-9394-4750-9CA1-AB2FF495DBE5}" dt="2025-09-15T12:03:19.244" v="55"/>
        <pc:sldMkLst>
          <pc:docMk/>
          <pc:sldMk cId="774258868" sldId="291"/>
        </pc:sldMkLst>
      </pc:sldChg>
      <pc:sldChg chg="addSp delSp modSp add mod">
        <pc:chgData name="Khalid Salim" userId="4f816253-b3e4-462a-9001-f98ff7581f6b" providerId="ADAL" clId="{C29CD9B7-9394-4750-9CA1-AB2FF495DBE5}" dt="2025-09-15T12:04:13.759" v="87" actId="1076"/>
        <pc:sldMkLst>
          <pc:docMk/>
          <pc:sldMk cId="4015307436" sldId="292"/>
        </pc:sldMkLst>
        <pc:spChg chg="mod">
          <ac:chgData name="Khalid Salim" userId="4f816253-b3e4-462a-9001-f98ff7581f6b" providerId="ADAL" clId="{C29CD9B7-9394-4750-9CA1-AB2FF495DBE5}" dt="2025-09-15T12:03:53.874" v="83" actId="20577"/>
          <ac:spMkLst>
            <pc:docMk/>
            <pc:sldMk cId="4015307436" sldId="292"/>
            <ac:spMk id="2" creationId="{9528DBD1-DB29-D44F-FD5A-3071BB37EF37}"/>
          </ac:spMkLst>
        </pc:spChg>
        <pc:picChg chg="add mod">
          <ac:chgData name="Khalid Salim" userId="4f816253-b3e4-462a-9001-f98ff7581f6b" providerId="ADAL" clId="{C29CD9B7-9394-4750-9CA1-AB2FF495DBE5}" dt="2025-09-15T12:04:13.759" v="87" actId="1076"/>
          <ac:picMkLst>
            <pc:docMk/>
            <pc:sldMk cId="4015307436" sldId="292"/>
            <ac:picMk id="4" creationId="{11240617-3B87-DB78-594C-A945E1D1CBE6}"/>
          </ac:picMkLst>
        </pc:picChg>
        <pc:picChg chg="del">
          <ac:chgData name="Khalid Salim" userId="4f816253-b3e4-462a-9001-f98ff7581f6b" providerId="ADAL" clId="{C29CD9B7-9394-4750-9CA1-AB2FF495DBE5}" dt="2025-09-15T12:03:57.388" v="84" actId="478"/>
          <ac:picMkLst>
            <pc:docMk/>
            <pc:sldMk cId="4015307436" sldId="292"/>
            <ac:picMk id="7" creationId="{812F06E9-E8E4-462D-678B-B048C22D087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3508"/>
          </a:xfrm>
          <a:prstGeom prst="rect">
            <a:avLst/>
          </a:prstGeom>
        </p:spPr>
        <p:txBody>
          <a:bodyPr vert="horz" lIns="100199" tIns="50100" rIns="100199" bIns="50100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4" y="1"/>
            <a:ext cx="3078427" cy="513508"/>
          </a:xfrm>
          <a:prstGeom prst="rect">
            <a:avLst/>
          </a:prstGeom>
        </p:spPr>
        <p:txBody>
          <a:bodyPr vert="horz" lIns="100199" tIns="50100" rIns="100199" bIns="50100" rtlCol="0"/>
          <a:lstStyle>
            <a:lvl1pPr algn="r">
              <a:defRPr sz="1300"/>
            </a:lvl1pPr>
          </a:lstStyle>
          <a:p>
            <a:fld id="{B56F32FC-4BD9-442A-A8C6-51598C909FE3}" type="datetimeFigureOut">
              <a:rPr lang="en-US" smtClean="0"/>
              <a:t>9/16/2025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8427" cy="513507"/>
          </a:xfrm>
          <a:prstGeom prst="rect">
            <a:avLst/>
          </a:prstGeom>
        </p:spPr>
        <p:txBody>
          <a:bodyPr vert="horz" lIns="100199" tIns="50100" rIns="100199" bIns="50100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4" y="9721106"/>
            <a:ext cx="3078427" cy="513507"/>
          </a:xfrm>
          <a:prstGeom prst="rect">
            <a:avLst/>
          </a:prstGeom>
        </p:spPr>
        <p:txBody>
          <a:bodyPr vert="horz" lIns="100199" tIns="50100" rIns="100199" bIns="50100" rtlCol="0" anchor="b"/>
          <a:lstStyle>
            <a:lvl1pPr algn="r">
              <a:defRPr sz="13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3508"/>
          </a:xfrm>
          <a:prstGeom prst="rect">
            <a:avLst/>
          </a:prstGeom>
        </p:spPr>
        <p:txBody>
          <a:bodyPr vert="horz" lIns="100199" tIns="50100" rIns="100199" bIns="50100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4" y="1"/>
            <a:ext cx="3078427" cy="513508"/>
          </a:xfrm>
          <a:prstGeom prst="rect">
            <a:avLst/>
          </a:prstGeom>
        </p:spPr>
        <p:txBody>
          <a:bodyPr vert="horz" lIns="100199" tIns="50100" rIns="100199" bIns="50100" rtlCol="0"/>
          <a:lstStyle>
            <a:lvl1pPr algn="r">
              <a:defRPr sz="1300"/>
            </a:lvl1pPr>
          </a:lstStyle>
          <a:p>
            <a:fld id="{056371FA-A98D-41E8-93F4-09945841298A}" type="datetimeFigureOut">
              <a:rPr lang="en-US" smtClean="0"/>
              <a:t>9/16/2025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0199" tIns="50100" rIns="100199" bIns="5010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9"/>
            <a:ext cx="5683250" cy="4029879"/>
          </a:xfrm>
          <a:prstGeom prst="rect">
            <a:avLst/>
          </a:prstGeom>
        </p:spPr>
        <p:txBody>
          <a:bodyPr vert="horz" lIns="100199" tIns="50100" rIns="100199" bIns="5010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8427" cy="513507"/>
          </a:xfrm>
          <a:prstGeom prst="rect">
            <a:avLst/>
          </a:prstGeom>
        </p:spPr>
        <p:txBody>
          <a:bodyPr vert="horz" lIns="100199" tIns="50100" rIns="100199" bIns="50100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4" y="9721106"/>
            <a:ext cx="3078427" cy="513507"/>
          </a:xfrm>
          <a:prstGeom prst="rect">
            <a:avLst/>
          </a:prstGeom>
        </p:spPr>
        <p:txBody>
          <a:bodyPr vert="horz" lIns="100199" tIns="50100" rIns="100199" bIns="50100" rtlCol="0" anchor="b"/>
          <a:lstStyle>
            <a:lvl1pPr algn="r">
              <a:defRPr sz="13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22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17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64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705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041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49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24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217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2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694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21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111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07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51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77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63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700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58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839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31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91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1398621"/>
          </a:xfrm>
        </p:spPr>
        <p:txBody>
          <a:bodyPr anchor="ctr"/>
          <a:lstStyle/>
          <a:p>
            <a:r>
              <a:rPr lang="en-US" dirty="0"/>
              <a:t>Freelancing tasks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88CEEA-6933-3CA1-F362-964819D9D1FA}"/>
              </a:ext>
            </a:extLst>
          </p:cNvPr>
          <p:cNvSpPr txBox="1"/>
          <p:nvPr/>
        </p:nvSpPr>
        <p:spPr>
          <a:xfrm>
            <a:off x="7555832" y="4728411"/>
            <a:ext cx="232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By: Khalid Salim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637" y="256139"/>
            <a:ext cx="8420100" cy="513881"/>
          </a:xfrm>
        </p:spPr>
        <p:txBody>
          <a:bodyPr/>
          <a:lstStyle/>
          <a:p>
            <a:r>
              <a:rPr lang="en-US" dirty="0"/>
              <a:t>Portfolio: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40617-3B87-DB78-594C-A945E1D1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526" y="797090"/>
            <a:ext cx="6780909" cy="580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0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en-US" dirty="0" err="1"/>
              <a:t>acounts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8C6860-326A-8D42-1B2F-6115FCC3BA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8841" y="504030"/>
            <a:ext cx="2837468" cy="778015"/>
          </a:xfrm>
        </p:spPr>
        <p:txBody>
          <a:bodyPr/>
          <a:lstStyle/>
          <a:p>
            <a:r>
              <a:rPr lang="en-US" dirty="0" err="1"/>
              <a:t>Khamsat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34EA5-DD57-53BC-17C2-8D5FA2602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64" y="1426460"/>
            <a:ext cx="7959863" cy="52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8841" y="504030"/>
            <a:ext cx="2837468" cy="778015"/>
          </a:xfrm>
        </p:spPr>
        <p:txBody>
          <a:bodyPr/>
          <a:lstStyle/>
          <a:p>
            <a:r>
              <a:rPr lang="en-US" dirty="0" err="1"/>
              <a:t>mostaql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B014E-8BD5-699D-3DF1-F914B1A59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2" y="504030"/>
            <a:ext cx="9090069" cy="617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83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8841" y="504030"/>
            <a:ext cx="2837468" cy="778015"/>
          </a:xfrm>
        </p:spPr>
        <p:txBody>
          <a:bodyPr/>
          <a:lstStyle/>
          <a:p>
            <a:r>
              <a:rPr lang="en-US" dirty="0" err="1"/>
              <a:t>mostaql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5053D-0985-C52A-828E-7025AE4D3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2045"/>
            <a:ext cx="9075775" cy="533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34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8841" y="504030"/>
            <a:ext cx="2837468" cy="778015"/>
          </a:xfrm>
        </p:spPr>
        <p:txBody>
          <a:bodyPr/>
          <a:lstStyle/>
          <a:p>
            <a:r>
              <a:rPr lang="en-US" dirty="0" err="1"/>
              <a:t>Kafiil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4A69C-5BC3-42D7-686B-489B5EFC6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65" y="393895"/>
            <a:ext cx="8544684" cy="623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27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8841" y="504030"/>
            <a:ext cx="2837468" cy="778015"/>
          </a:xfrm>
        </p:spPr>
        <p:txBody>
          <a:bodyPr/>
          <a:lstStyle/>
          <a:p>
            <a:r>
              <a:rPr lang="en-US" dirty="0"/>
              <a:t>freelancer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5884E-9A59-4A24-9BEA-62DD75A13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64" y="295620"/>
            <a:ext cx="6927655" cy="642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84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8841" y="504030"/>
            <a:ext cx="2837468" cy="778015"/>
          </a:xfrm>
        </p:spPr>
        <p:txBody>
          <a:bodyPr>
            <a:normAutofit fontScale="90000"/>
          </a:bodyPr>
          <a:lstStyle/>
          <a:p>
            <a:r>
              <a:rPr lang="en-US" dirty="0"/>
              <a:t>Freelancer</a:t>
            </a:r>
            <a:br>
              <a:rPr lang="en-US" dirty="0"/>
            </a:br>
            <a:r>
              <a:rPr lang="en-US" dirty="0"/>
              <a:t>(cont.)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D9E8A-13A2-48B1-AD33-543B1A3E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50" y="252015"/>
            <a:ext cx="7286803" cy="635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85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8841" y="504030"/>
            <a:ext cx="2837468" cy="778015"/>
          </a:xfrm>
        </p:spPr>
        <p:txBody>
          <a:bodyPr>
            <a:normAutofit/>
          </a:bodyPr>
          <a:lstStyle/>
          <a:p>
            <a:r>
              <a:rPr lang="en-US" dirty="0"/>
              <a:t>Upwork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3529F-156F-0A06-E9DE-790CBFF3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30" y="365125"/>
            <a:ext cx="8956711" cy="635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16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8841" y="504030"/>
            <a:ext cx="2837468" cy="778015"/>
          </a:xfrm>
        </p:spPr>
        <p:txBody>
          <a:bodyPr>
            <a:normAutofit fontScale="90000"/>
          </a:bodyPr>
          <a:lstStyle/>
          <a:p>
            <a:r>
              <a:rPr lang="en-US" dirty="0"/>
              <a:t>Upwork</a:t>
            </a:r>
            <a:br>
              <a:rPr lang="en-US" dirty="0"/>
            </a:br>
            <a:r>
              <a:rPr lang="en-US" dirty="0"/>
              <a:t>(cont.)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18403-1842-CDD2-30ED-4AF35C3EB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54" y="252015"/>
            <a:ext cx="7478246" cy="635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5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7" y="2674013"/>
            <a:ext cx="3868153" cy="32695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Portfolio</a:t>
            </a:r>
          </a:p>
          <a:p>
            <a:r>
              <a:rPr lang="en-US" dirty="0"/>
              <a:t>Accounts</a:t>
            </a:r>
          </a:p>
          <a:p>
            <a:r>
              <a:rPr lang="en-US" dirty="0"/>
              <a:t>Submitted Services/Proposals</a:t>
            </a:r>
          </a:p>
          <a:p>
            <a:r>
              <a:rPr lang="en-US" dirty="0"/>
              <a:t>Contacted Clients (None)</a:t>
            </a:r>
          </a:p>
          <a:p>
            <a:r>
              <a:rPr lang="en-US" dirty="0"/>
              <a:t>Payment Method</a:t>
            </a:r>
          </a:p>
          <a:p>
            <a:r>
              <a:rPr lang="en-US" dirty="0"/>
              <a:t>Challenges Faced</a:t>
            </a:r>
          </a:p>
          <a:p>
            <a:r>
              <a:rPr lang="en-US" dirty="0"/>
              <a:t>How I overcame them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Submitted Services &amp; Proposals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4166" y="568961"/>
            <a:ext cx="1759633" cy="71119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Khamsat</a:t>
            </a:r>
            <a:br>
              <a:rPr lang="en-US" dirty="0"/>
            </a:br>
            <a:r>
              <a:rPr lang="en-US" dirty="0"/>
              <a:t>Service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8F72A4-957E-57D1-73D3-976CFDE21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61" y="263888"/>
            <a:ext cx="8743271" cy="630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4166" y="568961"/>
            <a:ext cx="1759633" cy="114729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Khamsat</a:t>
            </a:r>
            <a:br>
              <a:rPr lang="en-US" dirty="0"/>
            </a:br>
            <a:r>
              <a:rPr lang="en-US" dirty="0"/>
              <a:t>Service</a:t>
            </a:r>
            <a:br>
              <a:rPr lang="en-US" dirty="0"/>
            </a:br>
            <a:r>
              <a:rPr lang="en-US" dirty="0"/>
              <a:t>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64AA5-10BC-79A3-23B5-D529EFF64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66" y="284480"/>
            <a:ext cx="8699613" cy="62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68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1" y="281353"/>
            <a:ext cx="9953308" cy="496793"/>
          </a:xfrm>
        </p:spPr>
        <p:txBody>
          <a:bodyPr/>
          <a:lstStyle/>
          <a:p>
            <a:r>
              <a:rPr lang="en-US" dirty="0"/>
              <a:t>Proposal 1: description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564C9C-536D-D5EC-DC66-F334DF525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61" y="778146"/>
            <a:ext cx="7481189" cy="581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1" y="281353"/>
            <a:ext cx="9953308" cy="496793"/>
          </a:xfrm>
        </p:spPr>
        <p:txBody>
          <a:bodyPr/>
          <a:lstStyle/>
          <a:p>
            <a:r>
              <a:rPr lang="en-US" dirty="0"/>
              <a:t>Proposal 1: My Bid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AD64B-60C8-E623-F4B2-3B1D826CA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023" y="778145"/>
            <a:ext cx="9350737" cy="579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21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1" y="281353"/>
            <a:ext cx="9953308" cy="496793"/>
          </a:xfrm>
        </p:spPr>
        <p:txBody>
          <a:bodyPr/>
          <a:lstStyle/>
          <a:p>
            <a:r>
              <a:rPr lang="en-US" dirty="0"/>
              <a:t>Proposal 1: Technical Proposal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4F135-244C-15F4-5884-B72CF7E14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03" y="671867"/>
            <a:ext cx="4834597" cy="618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19CCE9-454C-0638-76E5-2780AC7E0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50379"/>
            <a:ext cx="4793584" cy="618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87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1" y="281353"/>
            <a:ext cx="9953308" cy="496793"/>
          </a:xfrm>
        </p:spPr>
        <p:txBody>
          <a:bodyPr/>
          <a:lstStyle/>
          <a:p>
            <a:r>
              <a:rPr lang="en-US" dirty="0"/>
              <a:t>Proposal 1: financial Proposal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8CE11-C7F2-A61C-E33F-78AC9EA52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25" y="778146"/>
            <a:ext cx="4678329" cy="6079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20D531-863A-DCDF-90EB-5A7F360AC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654" y="778146"/>
            <a:ext cx="4704649" cy="607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41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1" y="281353"/>
            <a:ext cx="9953308" cy="496793"/>
          </a:xfrm>
        </p:spPr>
        <p:txBody>
          <a:bodyPr/>
          <a:lstStyle/>
          <a:p>
            <a:r>
              <a:rPr lang="en-US" dirty="0"/>
              <a:t>Proposal 2: description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3BAAF-45E0-C583-2DF5-FA4B9C4D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197" y="144827"/>
            <a:ext cx="6134234" cy="65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82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1" y="281353"/>
            <a:ext cx="9953308" cy="496793"/>
          </a:xfrm>
        </p:spPr>
        <p:txBody>
          <a:bodyPr/>
          <a:lstStyle/>
          <a:p>
            <a:r>
              <a:rPr lang="en-US" dirty="0"/>
              <a:t>Proposal 2: My Bid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74CF4-FF9D-B959-D89B-E41EBE5DF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542" y="778146"/>
            <a:ext cx="9405813" cy="569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46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1" y="281353"/>
            <a:ext cx="9953308" cy="496793"/>
          </a:xfrm>
        </p:spPr>
        <p:txBody>
          <a:bodyPr/>
          <a:lstStyle/>
          <a:p>
            <a:r>
              <a:rPr lang="en-US" dirty="0"/>
              <a:t>Proposal 2: Technical Proposal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B8923-01C3-2B9B-F30C-3554190CA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37" y="778146"/>
            <a:ext cx="4682865" cy="6079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728286-3CEB-87CC-D9F3-F69AAC20E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02" y="778146"/>
            <a:ext cx="4711888" cy="607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9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Portfolio Website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1" y="281353"/>
            <a:ext cx="9953308" cy="496793"/>
          </a:xfrm>
        </p:spPr>
        <p:txBody>
          <a:bodyPr/>
          <a:lstStyle/>
          <a:p>
            <a:r>
              <a:rPr lang="en-US" dirty="0"/>
              <a:t>Proposal 2: financial Proposal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6A776-84BF-A326-5CE3-532176413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42" y="779121"/>
            <a:ext cx="4691489" cy="6079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B1FB0E-8451-F3B6-2D1D-C80373B54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931" y="776196"/>
            <a:ext cx="4691489" cy="608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58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/>
          <a:lstStyle/>
          <a:p>
            <a:r>
              <a:rPr lang="en-US" dirty="0"/>
              <a:t>Payment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F65951-E72B-D7E8-AA79-13EB8E7E9269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B8F3AB-8AA0-0B64-D1DE-A049C4D28A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623961"/>
          </a:xfrm>
        </p:spPr>
        <p:txBody>
          <a:bodyPr>
            <a:normAutofit/>
          </a:bodyPr>
          <a:lstStyle/>
          <a:p>
            <a:r>
              <a:rPr lang="en-US" dirty="0"/>
              <a:t>Freelancer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18A951-7C30-75F0-6902-38937D8EC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921" y="136526"/>
            <a:ext cx="8954750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57367"/>
            <a:ext cx="5655197" cy="672627"/>
          </a:xfrm>
        </p:spPr>
        <p:txBody>
          <a:bodyPr anchor="b"/>
          <a:lstStyle/>
          <a:p>
            <a:r>
              <a:rPr lang="en-US" dirty="0"/>
              <a:t>Challenges &amp; Solutions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234" y="2278966"/>
            <a:ext cx="10889565" cy="3907933"/>
          </a:xfrm>
        </p:spPr>
        <p:txBody>
          <a:bodyPr>
            <a:noAutofit/>
          </a:bodyPr>
          <a:lstStyle/>
          <a:p>
            <a:r>
              <a:rPr lang="en-US" dirty="0"/>
              <a:t>When submitting my first service on Khamsat.com, they refused it and informed me of some modifications. I waited one day, then came back to do edit the service and found it to be vanished.</a:t>
            </a:r>
          </a:p>
          <a:p>
            <a:pPr lvl="1"/>
            <a:r>
              <a:rPr lang="en-US" dirty="0"/>
              <a:t>I contacted the platform’s customer service. They replied within a couple of hours with the right location to find my service refused service which I then modified and submitted.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dirty="0"/>
              <a:t>Khalid Salim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637" y="256139"/>
            <a:ext cx="8420100" cy="513881"/>
          </a:xfrm>
        </p:spPr>
        <p:txBody>
          <a:bodyPr/>
          <a:lstStyle/>
          <a:p>
            <a:r>
              <a:rPr lang="en-US" dirty="0"/>
              <a:t>Portfolio: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CC4126-A2C3-2FD3-F995-FA797510F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11" y="1195245"/>
            <a:ext cx="10079529" cy="524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73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637" y="256139"/>
            <a:ext cx="8420100" cy="513881"/>
          </a:xfrm>
        </p:spPr>
        <p:txBody>
          <a:bodyPr/>
          <a:lstStyle/>
          <a:p>
            <a:r>
              <a:rPr lang="en-US" dirty="0"/>
              <a:t>Portfolio: Header Buttons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0BB3E-B80D-00DF-71C8-1C30DDDA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4" y="3573004"/>
            <a:ext cx="3689583" cy="114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36FFC6-2866-99B6-0954-17BA96DEB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705" y="1057662"/>
            <a:ext cx="4058653" cy="13196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D78657-4C8A-1266-E953-AFE0B9377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695" y="3016536"/>
            <a:ext cx="6997059" cy="358532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3FD3BD-E345-88C9-C5A6-C016DD757964}"/>
              </a:ext>
            </a:extLst>
          </p:cNvPr>
          <p:cNvCxnSpPr>
            <a:cxnSpLocks/>
          </p:cNvCxnSpPr>
          <p:nvPr/>
        </p:nvCxnSpPr>
        <p:spPr>
          <a:xfrm>
            <a:off x="6497053" y="2009274"/>
            <a:ext cx="1419726" cy="1007262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047205-0712-3A39-7854-AB8D159A92F8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945156" y="2009274"/>
            <a:ext cx="2254238" cy="156373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02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637" y="256139"/>
            <a:ext cx="8420100" cy="513881"/>
          </a:xfrm>
        </p:spPr>
        <p:txBody>
          <a:bodyPr/>
          <a:lstStyle/>
          <a:p>
            <a:r>
              <a:rPr lang="en-US" dirty="0"/>
              <a:t>Portfolio: About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4C4F7-0E25-738E-2304-FB47F29D4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78" y="908020"/>
            <a:ext cx="8651547" cy="59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7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637" y="256139"/>
            <a:ext cx="8420100" cy="513881"/>
          </a:xfrm>
        </p:spPr>
        <p:txBody>
          <a:bodyPr/>
          <a:lstStyle/>
          <a:p>
            <a:r>
              <a:rPr lang="en-US" dirty="0"/>
              <a:t>Portfolio: Experience/education/courses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6D4B5-323D-975F-15F1-363D05EEC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187" y="1467169"/>
            <a:ext cx="10145541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31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637" y="256139"/>
            <a:ext cx="8420100" cy="513881"/>
          </a:xfrm>
        </p:spPr>
        <p:txBody>
          <a:bodyPr/>
          <a:lstStyle/>
          <a:p>
            <a:r>
              <a:rPr lang="en-US" dirty="0"/>
              <a:t>Portfolio: Skills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7E21D-2F62-847B-C9B4-8D23BD79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219" y="1574581"/>
            <a:ext cx="10069330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58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637" y="256139"/>
            <a:ext cx="8420100" cy="513881"/>
          </a:xfrm>
        </p:spPr>
        <p:txBody>
          <a:bodyPr/>
          <a:lstStyle/>
          <a:p>
            <a:r>
              <a:rPr lang="en-US" dirty="0"/>
              <a:t>Portfolio: Services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2F06E9-E8E4-462D-678B-B048C22D0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20" y="1080354"/>
            <a:ext cx="8420101" cy="55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367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purl.org/dc/elements/1.1/"/>
    <ds:schemaRef ds:uri="230e9df3-be65-4c73-a93b-d1236ebd677e"/>
    <ds:schemaRef ds:uri="http://www.w3.org/XML/1998/namespace"/>
    <ds:schemaRef ds:uri="http://schemas.openxmlformats.org/package/2006/metadata/core-properties"/>
    <ds:schemaRef ds:uri="71af3243-3dd4-4a8d-8c0d-dd76da1f02a5"/>
    <ds:schemaRef ds:uri="http://schemas.microsoft.com/office/2006/documentManagement/types"/>
    <ds:schemaRef ds:uri="http://purl.org/dc/terms/"/>
    <ds:schemaRef ds:uri="http://purl.org/dc/dcmitype/"/>
    <ds:schemaRef ds:uri="16c05727-aa75-4e4a-9b5f-8a80a1165891"/>
    <ds:schemaRef ds:uri="http://schemas.microsoft.com/office/infopath/2007/PartnerControls"/>
    <ds:schemaRef ds:uri="http://schemas.microsoft.com/sharepoint/v3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{A71294B5-8445-4BE1-8758-803EA0F70AF1}TF7521aafa-c748-4c40-a498-ba511be234dc5b1b6097_win32-5039330bb2f3</Template>
  <TotalTime>423</TotalTime>
  <Words>259</Words>
  <Application>Microsoft Office PowerPoint</Application>
  <PresentationFormat>Widescreen</PresentationFormat>
  <Paragraphs>100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Tenorite</vt:lpstr>
      <vt:lpstr>Custom</vt:lpstr>
      <vt:lpstr>Freelancing tasks</vt:lpstr>
      <vt:lpstr>AGENDA</vt:lpstr>
      <vt:lpstr>Portfolio Website</vt:lpstr>
      <vt:lpstr>Portfolio: Header</vt:lpstr>
      <vt:lpstr>Portfolio: Header Buttons</vt:lpstr>
      <vt:lpstr>Portfolio: About</vt:lpstr>
      <vt:lpstr>Portfolio: Experience/education/courses</vt:lpstr>
      <vt:lpstr>Portfolio: Skills</vt:lpstr>
      <vt:lpstr>Portfolio: Services</vt:lpstr>
      <vt:lpstr>Portfolio: Projects</vt:lpstr>
      <vt:lpstr>acounts</vt:lpstr>
      <vt:lpstr>Khamsat</vt:lpstr>
      <vt:lpstr>mostaql</vt:lpstr>
      <vt:lpstr>mostaql</vt:lpstr>
      <vt:lpstr>Kafiil</vt:lpstr>
      <vt:lpstr>freelancer</vt:lpstr>
      <vt:lpstr>Freelancer (cont.)</vt:lpstr>
      <vt:lpstr>Upwork</vt:lpstr>
      <vt:lpstr>Upwork (cont.)</vt:lpstr>
      <vt:lpstr>Submitted Services &amp; Proposals</vt:lpstr>
      <vt:lpstr>Khamsat Service</vt:lpstr>
      <vt:lpstr>Khamsat Service (Cont.)</vt:lpstr>
      <vt:lpstr>Proposal 1: description</vt:lpstr>
      <vt:lpstr>Proposal 1: My Bid</vt:lpstr>
      <vt:lpstr>Proposal 1: Technical Proposal</vt:lpstr>
      <vt:lpstr>Proposal 1: financial Proposal</vt:lpstr>
      <vt:lpstr>Proposal 2: description</vt:lpstr>
      <vt:lpstr>Proposal 2: My Bid</vt:lpstr>
      <vt:lpstr>Proposal 2: Technical Proposal</vt:lpstr>
      <vt:lpstr>Proposal 2: financial Proposal</vt:lpstr>
      <vt:lpstr>Payment Method</vt:lpstr>
      <vt:lpstr>Freelancer</vt:lpstr>
      <vt:lpstr>Challenges &amp; Solutions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Khalid Salim</dc:creator>
  <cp:lastModifiedBy>Khalid Salim</cp:lastModifiedBy>
  <cp:revision>2</cp:revision>
  <dcterms:created xsi:type="dcterms:W3CDTF">2025-09-15T11:42:24Z</dcterms:created>
  <dcterms:modified xsi:type="dcterms:W3CDTF">2025-09-16T07:09:07Z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